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80288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708486"/>
            <a:ext cx="6273245" cy="3634458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83102"/>
            <a:ext cx="5535216" cy="2520438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5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5801"/>
            <a:ext cx="159137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5801"/>
            <a:ext cx="4681870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8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602603"/>
            <a:ext cx="6365498" cy="4342500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86185"/>
            <a:ext cx="6365498" cy="2283618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5804"/>
            <a:ext cx="6365498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59104"/>
            <a:ext cx="3122207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813281"/>
            <a:ext cx="312220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59104"/>
            <a:ext cx="3137584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813281"/>
            <a:ext cx="3137584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503083"/>
            <a:ext cx="3736271" cy="7418740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503083"/>
            <a:ext cx="3736271" cy="7418740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5804"/>
            <a:ext cx="6365498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79007"/>
            <a:ext cx="6365498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EAC9-9C03-45F6-AB85-1983318D2E66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675780"/>
            <a:ext cx="249084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golf-ball-sports-00010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767307-6E70-4145-86F1-B9B8D90B2C35}"/>
              </a:ext>
            </a:extLst>
          </p:cNvPr>
          <p:cNvSpPr/>
          <p:nvPr/>
        </p:nvSpPr>
        <p:spPr>
          <a:xfrm>
            <a:off x="141289" y="552450"/>
            <a:ext cx="7099300" cy="2057400"/>
          </a:xfrm>
          <a:prstGeom prst="rect">
            <a:avLst/>
          </a:prstGeom>
          <a:solidFill>
            <a:srgbClr val="FF9966">
              <a:alpha val="7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687A2B-A045-454F-9717-9B75026FCB96}"/>
              </a:ext>
            </a:extLst>
          </p:cNvPr>
          <p:cNvSpPr/>
          <p:nvPr/>
        </p:nvSpPr>
        <p:spPr>
          <a:xfrm>
            <a:off x="4637088" y="133350"/>
            <a:ext cx="27051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32DD3B5-7BBC-49FF-BDCC-5F220B1BFC8B}"/>
              </a:ext>
            </a:extLst>
          </p:cNvPr>
          <p:cNvGrpSpPr/>
          <p:nvPr/>
        </p:nvGrpSpPr>
        <p:grpSpPr>
          <a:xfrm>
            <a:off x="241300" y="608806"/>
            <a:ext cx="1023144" cy="1023144"/>
            <a:chOff x="241300" y="710406"/>
            <a:chExt cx="1023144" cy="10231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F14A873-4BDA-415F-9A7F-20B1AFB3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41300" y="710406"/>
              <a:ext cx="1023144" cy="102314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93B323E-B583-4FBC-AC7E-75364D198F0B}"/>
                </a:ext>
              </a:extLst>
            </p:cNvPr>
            <p:cNvSpPr/>
            <p:nvPr/>
          </p:nvSpPr>
          <p:spPr>
            <a:xfrm>
              <a:off x="324644" y="86042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第１回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66F0416-4228-68CF-BDE1-09736D043941}"/>
                </a:ext>
              </a:extLst>
            </p:cNvPr>
            <p:cNvSpPr/>
            <p:nvPr/>
          </p:nvSpPr>
          <p:spPr>
            <a:xfrm>
              <a:off x="324644" y="111704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会長杯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E1BE61-53D8-467A-BFC8-2E6A46FB2432}"/>
              </a:ext>
            </a:extLst>
          </p:cNvPr>
          <p:cNvSpPr/>
          <p:nvPr/>
        </p:nvSpPr>
        <p:spPr>
          <a:xfrm>
            <a:off x="1315244" y="714375"/>
            <a:ext cx="5847556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橋元新会長杯争奪戦！</a:t>
            </a:r>
            <a:endParaRPr kumimoji="1"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会員親睦ゴルフ大会開催のご案内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5121B0-9D1B-4DF8-9361-D1865C0BB9AD}"/>
              </a:ext>
            </a:extLst>
          </p:cNvPr>
          <p:cNvSpPr/>
          <p:nvPr/>
        </p:nvSpPr>
        <p:spPr>
          <a:xfrm>
            <a:off x="4675188" y="536178"/>
            <a:ext cx="277018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青年経営者部会共催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61F257-FB74-4D84-92A6-CF7591E2B646}"/>
              </a:ext>
            </a:extLst>
          </p:cNvPr>
          <p:cNvSpPr/>
          <p:nvPr/>
        </p:nvSpPr>
        <p:spPr>
          <a:xfrm>
            <a:off x="967740" y="1112838"/>
            <a:ext cx="4597400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865B17-32A9-418B-B6A9-94A90994BD2D}"/>
              </a:ext>
            </a:extLst>
          </p:cNvPr>
          <p:cNvSpPr/>
          <p:nvPr/>
        </p:nvSpPr>
        <p:spPr>
          <a:xfrm>
            <a:off x="935990" y="2035175"/>
            <a:ext cx="4597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武蔵カントリークラブ　豊岡コース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617B2F-92E1-4569-AD9F-2023FCC42193}"/>
              </a:ext>
            </a:extLst>
          </p:cNvPr>
          <p:cNvSpPr/>
          <p:nvPr/>
        </p:nvSpPr>
        <p:spPr>
          <a:xfrm>
            <a:off x="181240" y="2684263"/>
            <a:ext cx="6959600" cy="843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拝啓　時下ますますご清栄のこととお喜び申し上げます。さて、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第</a:t>
            </a:r>
            <a:r>
              <a:rPr kumimoji="1" lang="en-US" altLang="ja-JP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回橋元 健会長杯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争奪「会員親睦ゴルフ大会」を下記の通り、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武蔵カントリークラブ 豊岡コース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で開催いたします。同倶楽部は昭和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34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年（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1959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）開場の我が国を代表するコースで、日本オープン（男子）が開催されたコースとしても有名です。紅葉の下での爽快なプレーをお楽しみください。　　　　　　　　　　敬具</a:t>
            </a: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76BEA461-B179-4362-B478-DEF79D9DF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17989"/>
              </p:ext>
            </p:extLst>
          </p:nvPr>
        </p:nvGraphicFramePr>
        <p:xfrm>
          <a:off x="141289" y="3579220"/>
          <a:ext cx="7039635" cy="43201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4276">
                  <a:extLst>
                    <a:ext uri="{9D8B030D-6E8A-4147-A177-3AD203B41FA5}">
                      <a16:colId xmlns:a16="http://schemas.microsoft.com/office/drawing/2014/main" val="1811087358"/>
                    </a:ext>
                  </a:extLst>
                </a:gridCol>
                <a:gridCol w="6055359">
                  <a:extLst>
                    <a:ext uri="{9D8B030D-6E8A-4147-A177-3AD203B41FA5}">
                      <a16:colId xmlns:a16="http://schemas.microsoft.com/office/drawing/2014/main" val="3917858349"/>
                    </a:ext>
                  </a:extLst>
                </a:gridCol>
              </a:tblGrid>
              <a:tr h="3312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日　時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日（金）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雨天決行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8907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コース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武蔵カントリークラブ　豊岡コース</a:t>
                      </a:r>
                      <a:r>
                        <a:rPr kumimoji="1" lang="ja-JP" altLang="en-US" sz="1200" b="1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℡：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04-2962-4151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入間市大字小谷田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（圏央道・「入間ＩＣ」より約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ｍ）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53864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定　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先着　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、アウト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組、イン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　同時スタート）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77243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集　合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開会式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にクラブハウスキャディマスター室前へお集まりください。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事務局受付はフロント付近にて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頃より開始いたします。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56385"/>
                  </a:ext>
                </a:extLst>
              </a:tr>
              <a:tr h="6956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競技方法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Ｈストロークプレー、レギュラーティー使用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ダブルペリア方式（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Ｒで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ホールの隠しホール設定）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大会競技委員長：㈱デサン代表取締役会長　藤池誠治様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61599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参加費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　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7,700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円（税込み）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（賞品代、パーティー費等）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プレイ代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諸費用（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31,000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円程度）、昼食代は個人精算となります。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05317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賞　品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上位入賞者賞、飛び賞、ＢＧ賞、ドラコン・ニアピン賞など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44447"/>
                  </a:ext>
                </a:extLst>
              </a:tr>
              <a:tr h="10931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申　込</a:t>
                      </a:r>
                      <a:endParaRPr kumimoji="1" lang="en-US" altLang="ja-JP" sz="1200" dirty="0"/>
                    </a:p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問合せ先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・参加申込書に必要事項をご記入のうえ、</a:t>
                      </a:r>
                      <a:r>
                        <a:rPr kumimoji="1" lang="en-US" altLang="ja-JP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kumimoji="1" lang="ja-JP" altLang="en-US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日（木）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に本会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HP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、ＦＡＸまたは右の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QR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コードでお申込みください。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・参加費は同日までに</a:t>
                      </a:r>
                      <a:r>
                        <a:rPr kumimoji="1" lang="ja-JP" altLang="en-US" sz="1200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埼玉県経営者協会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名義の下記口座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（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登録番号：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T3030005000584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）へお振込み下さい。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・請求書が必要な方は以下の者にお問合せ下さい。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1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本件お問合せ：埼玉県経営者協会／事務局／坂倉　☏</a:t>
                      </a:r>
                      <a:r>
                        <a:rPr kumimoji="1" lang="en-US" altLang="ja-JP" sz="11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048-647-4100</a:t>
                      </a:r>
                      <a:endParaRPr kumimoji="1" lang="ja-JP" altLang="en-US" sz="1100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2214"/>
                  </a:ext>
                </a:extLst>
              </a:tr>
            </a:tbl>
          </a:graphicData>
        </a:graphic>
      </p:graphicFrame>
      <p:graphicFrame>
        <p:nvGraphicFramePr>
          <p:cNvPr id="17" name="表 17">
            <a:extLst>
              <a:ext uri="{FF2B5EF4-FFF2-40B4-BE49-F238E27FC236}">
                <a16:creationId xmlns:a16="http://schemas.microsoft.com/office/drawing/2014/main" id="{8157A904-27DE-496B-853B-02D0D5D87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243"/>
              </p:ext>
            </p:extLst>
          </p:nvPr>
        </p:nvGraphicFramePr>
        <p:xfrm>
          <a:off x="203200" y="8682990"/>
          <a:ext cx="6959600" cy="1578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131041804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6313094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343843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392786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0414599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会員名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住所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98891"/>
                  </a:ext>
                </a:extLst>
              </a:tr>
              <a:tr h="2933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　参加者氏名（ふりがな）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役職名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生年月日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必須です</a:t>
                      </a:r>
                      <a:r>
                        <a:rPr kumimoji="1" lang="en-US" altLang="ja-JP" sz="1000" dirty="0"/>
                        <a:t>)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Ｅ</a:t>
                      </a:r>
                      <a:r>
                        <a:rPr kumimoji="1" lang="en-US" altLang="ja-JP" sz="1200" dirty="0"/>
                        <a:t>-mail</a:t>
                      </a:r>
                      <a:r>
                        <a:rPr kumimoji="1" lang="ja-JP" altLang="en-US" sz="1200" dirty="0"/>
                        <a:t>（２段書）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6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/>
                        <a:t>　　　　　　　　　</a:t>
                      </a:r>
                      <a:endParaRPr kumimoji="1" lang="en-US" altLang="ja-JP" sz="1200" u="none" dirty="0"/>
                    </a:p>
                    <a:p>
                      <a:r>
                        <a:rPr kumimoji="1" lang="ja-JP" altLang="en-US" sz="1100" u="none" dirty="0"/>
                        <a:t>＠</a:t>
                      </a:r>
                      <a:r>
                        <a:rPr kumimoji="1" lang="ja-JP" altLang="en-US" sz="1200" u="none" dirty="0"/>
                        <a:t>　　　　　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/>
                    </a:p>
                    <a:p>
                      <a:r>
                        <a:rPr kumimoji="1" lang="ja-JP" altLang="en-US" sz="1100" dirty="0"/>
                        <a:t>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27239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CC54FF-C2CB-4532-8BF2-A2DF0C18B212}"/>
              </a:ext>
            </a:extLst>
          </p:cNvPr>
          <p:cNvSpPr/>
          <p:nvPr/>
        </p:nvSpPr>
        <p:spPr>
          <a:xfrm>
            <a:off x="339064" y="7841668"/>
            <a:ext cx="6643952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>
                <a:ln cmpd="dbl">
                  <a:solidFill>
                    <a:schemeClr val="tx1"/>
                  </a:solidFill>
                </a:ln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振込み先銀行に☑をお願いします。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埼玉りそな銀行　大宮西支店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0372212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武蔵野銀行　　　本店　　　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0044419</a:t>
            </a:r>
          </a:p>
          <a:p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4EBD6-3081-44AC-8E4D-6AADC91EFEB6}"/>
              </a:ext>
            </a:extLst>
          </p:cNvPr>
          <p:cNvSpPr/>
          <p:nvPr/>
        </p:nvSpPr>
        <p:spPr>
          <a:xfrm>
            <a:off x="190500" y="8353425"/>
            <a:ext cx="6972300" cy="342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Ｆａｘ 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048-641-0924</a:t>
            </a:r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　参加申込書　　   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申込日　  月  　日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6C0AB78-94BC-AA55-B36E-C690E1A33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98" y="1508772"/>
            <a:ext cx="1449388" cy="102155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EDDAD43-13B5-BABE-0190-A0052BB9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087" y="126044"/>
            <a:ext cx="2169713" cy="3512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D1AD4B2-267E-68C1-6D29-7DBFA19A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888" y="6996872"/>
            <a:ext cx="568812" cy="5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441</Words>
  <Application>Microsoft Office PowerPoint</Application>
  <PresentationFormat>ユーザー設定</PresentationFormat>
  <Paragraphs>58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HG正楷書体-PRO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user10</dc:creator>
  <cp:lastModifiedBy>user10</cp:lastModifiedBy>
  <cp:revision>25</cp:revision>
  <cp:lastPrinted>2025-05-21T05:47:27Z</cp:lastPrinted>
  <dcterms:created xsi:type="dcterms:W3CDTF">2022-03-01T01:29:44Z</dcterms:created>
  <dcterms:modified xsi:type="dcterms:W3CDTF">2025-05-21T05:49:09Z</dcterms:modified>
</cp:coreProperties>
</file>