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Lst>
  <p:sldSz cx="7559675" cy="10691813"/>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AFEB2"/>
    <a:srgbClr val="09FFE8"/>
    <a:srgbClr val="0CFCD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652" autoAdjust="0"/>
    <p:restoredTop sz="94660"/>
  </p:normalViewPr>
  <p:slideViewPr>
    <p:cSldViewPr snapToGrid="0">
      <p:cViewPr varScale="1">
        <p:scale>
          <a:sx n="74" d="100"/>
          <a:sy n="74" d="100"/>
        </p:scale>
        <p:origin x="286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1A8670E-94A6-47F7-A795-33C6215A211D}" type="doc">
      <dgm:prSet loTypeId="urn:microsoft.com/office/officeart/2009/3/layout/IncreasingArrowsProcess" loCatId="process" qsTypeId="urn:microsoft.com/office/officeart/2005/8/quickstyle/simple5" qsCatId="simple" csTypeId="urn:microsoft.com/office/officeart/2005/8/colors/colorful5" csCatId="colorful" phldr="1"/>
      <dgm:spPr/>
      <dgm:t>
        <a:bodyPr/>
        <a:lstStyle/>
        <a:p>
          <a:endParaRPr kumimoji="1" lang="ja-JP" altLang="en-US"/>
        </a:p>
      </dgm:t>
    </dgm:pt>
    <dgm:pt modelId="{85C2F074-47F5-4A2B-A26B-58F474E11A07}">
      <dgm:prSet phldrT="[テキスト]" custT="1"/>
      <dgm:spPr/>
      <dgm:t>
        <a:bodyPr/>
        <a:lstStyle/>
        <a:p>
          <a:r>
            <a:rPr kumimoji="1" lang="ja-JP" altLang="en-US" sz="1400" b="1" dirty="0">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第１講・第２講「労働関係法令の基礎」</a:t>
          </a:r>
        </a:p>
      </dgm:t>
    </dgm:pt>
    <dgm:pt modelId="{86AC438D-B6F6-49A4-863A-5AAC694726BC}" type="parTrans" cxnId="{D1A05E7F-D5A2-4D47-81C7-972F54F411FF}">
      <dgm:prSet/>
      <dgm:spPr/>
      <dgm:t>
        <a:bodyPr/>
        <a:lstStyle/>
        <a:p>
          <a:endParaRPr kumimoji="1" lang="ja-JP" altLang="en-US"/>
        </a:p>
      </dgm:t>
    </dgm:pt>
    <dgm:pt modelId="{A8F39FC1-F0C0-4839-84D7-51BDF6F2EF6E}" type="sibTrans" cxnId="{D1A05E7F-D5A2-4D47-81C7-972F54F411FF}">
      <dgm:prSet/>
      <dgm:spPr/>
      <dgm:t>
        <a:bodyPr/>
        <a:lstStyle/>
        <a:p>
          <a:endParaRPr kumimoji="1" lang="ja-JP" altLang="en-US"/>
        </a:p>
      </dgm:t>
    </dgm:pt>
    <dgm:pt modelId="{AE88466E-F4C6-49A2-BB6C-03BBEC1DFE66}">
      <dgm:prSet phldrT="[テキスト]" custT="1"/>
      <dgm:spPr/>
      <dgm:t>
        <a:bodyPr/>
        <a:lstStyle/>
        <a:p>
          <a:r>
            <a:rPr kumimoji="1" lang="ja-JP" altLang="en-US" sz="1600" b="1" i="1" u="sng"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第１講　</a:t>
          </a:r>
          <a:r>
            <a:rPr kumimoji="1" lang="en-US" altLang="ja-JP" sz="1600" b="1" i="1" u="sng"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6/5(</a:t>
          </a:r>
          <a:r>
            <a:rPr kumimoji="1" lang="ja-JP" altLang="en-US" sz="1600" b="1" i="1" u="sng"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水</a:t>
          </a:r>
          <a:r>
            <a:rPr kumimoji="1" lang="en-US" altLang="ja-JP" sz="1600" b="1" i="1" u="sng"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a:t>
          </a:r>
        </a:p>
        <a:p>
          <a:r>
            <a:rPr kumimoji="1" lang="ja-JP" altLang="en-US" sz="1600" dirty="0">
              <a:latin typeface="BIZ UDPゴシック" panose="020B0400000000000000" pitchFamily="50" charset="-128"/>
              <a:ea typeface="BIZ UDPゴシック" panose="020B0400000000000000" pitchFamily="50" charset="-128"/>
            </a:rPr>
            <a:t>採用・労働契約に関わる法律の基礎</a:t>
          </a:r>
          <a:endParaRPr kumimoji="1" lang="en-US" altLang="ja-JP" sz="1600" dirty="0">
            <a:latin typeface="BIZ UDPゴシック" panose="020B0400000000000000" pitchFamily="50" charset="-128"/>
            <a:ea typeface="BIZ UDPゴシック" panose="020B0400000000000000" pitchFamily="50" charset="-128"/>
          </a:endParaRPr>
        </a:p>
        <a:p>
          <a:r>
            <a:rPr kumimoji="1" lang="ja-JP" altLang="en-US" sz="1600" b="1" i="1" u="sng"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第２講　</a:t>
          </a:r>
          <a:r>
            <a:rPr kumimoji="1" lang="en-US" altLang="ja-JP" sz="1600" b="1" i="1" u="sng"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6/12(</a:t>
          </a:r>
          <a:r>
            <a:rPr kumimoji="1" lang="ja-JP" altLang="en-US" sz="1600" b="1" i="1" u="sng"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水</a:t>
          </a:r>
          <a:r>
            <a:rPr kumimoji="1" lang="en-US" altLang="ja-JP" sz="1600" b="1" i="1" u="sng"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a:t>
          </a:r>
        </a:p>
        <a:p>
          <a:r>
            <a:rPr kumimoji="1" lang="ja-JP" altLang="en-US" sz="1600" dirty="0">
              <a:latin typeface="BIZ UDPゴシック" panose="020B0400000000000000" pitchFamily="50" charset="-128"/>
              <a:ea typeface="BIZ UDPゴシック" panose="020B0400000000000000" pitchFamily="50" charset="-128"/>
            </a:rPr>
            <a:t>賃金・労働時間に関わる法律の基礎</a:t>
          </a:r>
        </a:p>
      </dgm:t>
    </dgm:pt>
    <dgm:pt modelId="{D23FC10C-69DC-47D2-BE73-50AAC3CC6C29}" type="parTrans" cxnId="{CC63ADCF-D142-4050-92F5-B33106C307D0}">
      <dgm:prSet/>
      <dgm:spPr/>
      <dgm:t>
        <a:bodyPr/>
        <a:lstStyle/>
        <a:p>
          <a:endParaRPr kumimoji="1" lang="ja-JP" altLang="en-US"/>
        </a:p>
      </dgm:t>
    </dgm:pt>
    <dgm:pt modelId="{870EAB08-7C45-4658-BC65-17867DF8E502}" type="sibTrans" cxnId="{CC63ADCF-D142-4050-92F5-B33106C307D0}">
      <dgm:prSet/>
      <dgm:spPr/>
      <dgm:t>
        <a:bodyPr/>
        <a:lstStyle/>
        <a:p>
          <a:endParaRPr kumimoji="1" lang="ja-JP" altLang="en-US"/>
        </a:p>
      </dgm:t>
    </dgm:pt>
    <dgm:pt modelId="{28DA67C4-1110-4564-90E3-F22A0CB9FCCC}">
      <dgm:prSet phldrT="[テキスト]" custT="1"/>
      <dgm:spPr/>
      <dgm:t>
        <a:bodyPr/>
        <a:lstStyle/>
        <a:p>
          <a:r>
            <a:rPr kumimoji="1" lang="ja-JP" altLang="en-US" sz="1400" b="1"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第３講「労働法規に関するホットなテーマ」</a:t>
          </a:r>
        </a:p>
      </dgm:t>
    </dgm:pt>
    <dgm:pt modelId="{588E9D30-4687-4DB6-8FCF-10479DEA132A}" type="parTrans" cxnId="{965FF372-FF2F-4F7B-AACA-986D66F3C3A0}">
      <dgm:prSet/>
      <dgm:spPr/>
      <dgm:t>
        <a:bodyPr/>
        <a:lstStyle/>
        <a:p>
          <a:endParaRPr kumimoji="1" lang="ja-JP" altLang="en-US"/>
        </a:p>
      </dgm:t>
    </dgm:pt>
    <dgm:pt modelId="{24024481-869D-4F32-834A-23CC2DC5C322}" type="sibTrans" cxnId="{965FF372-FF2F-4F7B-AACA-986D66F3C3A0}">
      <dgm:prSet/>
      <dgm:spPr/>
      <dgm:t>
        <a:bodyPr/>
        <a:lstStyle/>
        <a:p>
          <a:endParaRPr kumimoji="1" lang="ja-JP" altLang="en-US"/>
        </a:p>
      </dgm:t>
    </dgm:pt>
    <dgm:pt modelId="{71EB618B-07D9-49DD-AC3C-36188DF9A7E5}">
      <dgm:prSet phldrT="[テキスト]" custT="1"/>
      <dgm:spPr/>
      <dgm:t>
        <a:bodyPr/>
        <a:lstStyle/>
        <a:p>
          <a:r>
            <a:rPr kumimoji="1" lang="ja-JP" altLang="en-US" sz="1600" b="1" i="1" u="sng"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第３講　</a:t>
          </a:r>
          <a:r>
            <a:rPr kumimoji="1" lang="en-US" altLang="ja-JP" sz="1600" b="1" i="1" u="sng"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6/19</a:t>
          </a:r>
          <a:r>
            <a:rPr kumimoji="1" lang="ja-JP" altLang="en-US" sz="1600" b="1" i="1" u="sng"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（水</a:t>
          </a:r>
          <a:r>
            <a:rPr kumimoji="1" lang="en-US" altLang="ja-JP" sz="1600" b="1" i="1" u="sng"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a:t>
          </a:r>
        </a:p>
        <a:p>
          <a:r>
            <a:rPr kumimoji="1" lang="ja-JP" altLang="en-US" sz="1600" dirty="0">
              <a:latin typeface="BIZ UDPゴシック" panose="020B0400000000000000" pitchFamily="50" charset="-128"/>
              <a:ea typeface="BIZ UDPゴシック" panose="020B0400000000000000" pitchFamily="50" charset="-128"/>
            </a:rPr>
            <a:t>近時改正されたテーマ</a:t>
          </a:r>
          <a:endParaRPr kumimoji="1" lang="en-US" altLang="ja-JP" sz="1600" dirty="0">
            <a:latin typeface="BIZ UDPゴシック" panose="020B0400000000000000" pitchFamily="50" charset="-128"/>
            <a:ea typeface="BIZ UDPゴシック" panose="020B0400000000000000" pitchFamily="50" charset="-128"/>
          </a:endParaRPr>
        </a:p>
        <a:p>
          <a:r>
            <a:rPr kumimoji="1" lang="ja-JP" altLang="en-US" sz="1400" dirty="0">
              <a:latin typeface="BIZ UDPゴシック" panose="020B0400000000000000" pitchFamily="50" charset="-128"/>
              <a:ea typeface="BIZ UDPゴシック" panose="020B0400000000000000" pitchFamily="50" charset="-128"/>
            </a:rPr>
            <a:t>❖労働条件</a:t>
          </a:r>
          <a:r>
            <a:rPr kumimoji="1" lang="ja-JP" altLang="en-US" sz="1400">
              <a:latin typeface="BIZ UDPゴシック" panose="020B0400000000000000" pitchFamily="50" charset="-128"/>
              <a:ea typeface="BIZ UDPゴシック" panose="020B0400000000000000" pitchFamily="50" charset="-128"/>
            </a:rPr>
            <a:t>の明示義務</a:t>
          </a:r>
          <a:endParaRPr kumimoji="1" lang="en-US" altLang="ja-JP" sz="1400" dirty="0">
            <a:latin typeface="BIZ UDPゴシック" panose="020B0400000000000000" pitchFamily="50" charset="-128"/>
            <a:ea typeface="BIZ UDPゴシック" panose="020B0400000000000000" pitchFamily="50" charset="-128"/>
          </a:endParaRPr>
        </a:p>
        <a:p>
          <a:r>
            <a:rPr kumimoji="1" lang="ja-JP" altLang="en-US" sz="1400" dirty="0">
              <a:latin typeface="BIZ UDPゴシック" panose="020B0400000000000000" pitchFamily="50" charset="-128"/>
              <a:ea typeface="BIZ UDPゴシック" panose="020B0400000000000000" pitchFamily="50" charset="-128"/>
            </a:rPr>
            <a:t>❖高年齢者雇用安定法</a:t>
          </a:r>
          <a:endParaRPr kumimoji="1" lang="en-US" altLang="ja-JP" sz="1400" dirty="0">
            <a:latin typeface="BIZ UDPゴシック" panose="020B0400000000000000" pitchFamily="50" charset="-128"/>
            <a:ea typeface="BIZ UDPゴシック" panose="020B0400000000000000" pitchFamily="50" charset="-128"/>
          </a:endParaRPr>
        </a:p>
        <a:p>
          <a:r>
            <a:rPr kumimoji="1" lang="ja-JP" altLang="en-US" sz="1400" dirty="0">
              <a:latin typeface="BIZ UDPゴシック" panose="020B0400000000000000" pitchFamily="50" charset="-128"/>
              <a:ea typeface="BIZ UDPゴシック" panose="020B0400000000000000" pitchFamily="50" charset="-128"/>
            </a:rPr>
            <a:t>❖各種ハラスメント</a:t>
          </a:r>
          <a:endParaRPr kumimoji="1" lang="en-US" altLang="ja-JP" sz="1400" dirty="0">
            <a:latin typeface="BIZ UDPゴシック" panose="020B0400000000000000" pitchFamily="50" charset="-128"/>
            <a:ea typeface="BIZ UDPゴシック" panose="020B0400000000000000" pitchFamily="50" charset="-128"/>
          </a:endParaRPr>
        </a:p>
        <a:p>
          <a:r>
            <a:rPr kumimoji="1" lang="ja-JP" altLang="en-US" sz="14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過労死・精神疾患の動向</a:t>
          </a:r>
        </a:p>
      </dgm:t>
    </dgm:pt>
    <dgm:pt modelId="{47D611D4-7D88-4446-BAC4-53B9332EF82E}" type="parTrans" cxnId="{A8CB1076-99F1-4105-A93D-45C62F97A2AD}">
      <dgm:prSet/>
      <dgm:spPr/>
      <dgm:t>
        <a:bodyPr/>
        <a:lstStyle/>
        <a:p>
          <a:endParaRPr kumimoji="1" lang="ja-JP" altLang="en-US"/>
        </a:p>
      </dgm:t>
    </dgm:pt>
    <dgm:pt modelId="{DDE627FD-E4E3-44D6-A3F6-1C702B324DEC}" type="sibTrans" cxnId="{A8CB1076-99F1-4105-A93D-45C62F97A2AD}">
      <dgm:prSet/>
      <dgm:spPr/>
      <dgm:t>
        <a:bodyPr/>
        <a:lstStyle/>
        <a:p>
          <a:endParaRPr kumimoji="1" lang="ja-JP" altLang="en-US"/>
        </a:p>
      </dgm:t>
    </dgm:pt>
    <dgm:pt modelId="{F5B9ADE4-1A6A-48A2-884E-14107E638C9D}">
      <dgm:prSet phldrT="[テキスト]" custT="1"/>
      <dgm:spPr/>
      <dgm:t>
        <a:bodyPr/>
        <a:lstStyle/>
        <a:p>
          <a:r>
            <a:rPr kumimoji="1" lang="ja-JP" altLang="en-US" sz="1400" b="1"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第４講「労働判例解説」</a:t>
          </a:r>
        </a:p>
      </dgm:t>
    </dgm:pt>
    <dgm:pt modelId="{D20D2256-6B20-4332-B345-BBC0CBE20235}" type="parTrans" cxnId="{563ADA65-99E8-4D08-992B-4D04D0846828}">
      <dgm:prSet/>
      <dgm:spPr/>
      <dgm:t>
        <a:bodyPr/>
        <a:lstStyle/>
        <a:p>
          <a:endParaRPr kumimoji="1" lang="ja-JP" altLang="en-US"/>
        </a:p>
      </dgm:t>
    </dgm:pt>
    <dgm:pt modelId="{1BAB394C-A488-4E17-B211-668E6CF674E4}" type="sibTrans" cxnId="{563ADA65-99E8-4D08-992B-4D04D0846828}">
      <dgm:prSet/>
      <dgm:spPr/>
      <dgm:t>
        <a:bodyPr/>
        <a:lstStyle/>
        <a:p>
          <a:endParaRPr kumimoji="1" lang="ja-JP" altLang="en-US"/>
        </a:p>
      </dgm:t>
    </dgm:pt>
    <dgm:pt modelId="{D0A92864-A6C5-4D4F-BF3B-9385E7781393}">
      <dgm:prSet phldrT="[テキスト]" custT="1"/>
      <dgm:spPr/>
      <dgm:t>
        <a:bodyPr/>
        <a:lstStyle/>
        <a:p>
          <a:r>
            <a:rPr kumimoji="1" lang="ja-JP" altLang="en-US" sz="1600" b="1" i="1" u="sng"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第４講　</a:t>
          </a:r>
          <a:r>
            <a:rPr kumimoji="1" lang="en-US" altLang="ja-JP" sz="1600" b="1" i="1" u="sng"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6/26(</a:t>
          </a:r>
          <a:r>
            <a:rPr kumimoji="1" lang="ja-JP" altLang="en-US" sz="1600" b="1" i="1" u="sng"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水</a:t>
          </a:r>
          <a:r>
            <a:rPr kumimoji="1" lang="en-US" altLang="ja-JP" sz="1600" b="1" i="1" u="sng"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a:t>
          </a:r>
        </a:p>
        <a:p>
          <a:r>
            <a:rPr kumimoji="1" lang="ja-JP" altLang="en-US" sz="1600" dirty="0">
              <a:latin typeface="BIZ UDPゴシック" panose="020B0400000000000000" pitchFamily="50" charset="-128"/>
              <a:ea typeface="BIZ UDPゴシック" panose="020B0400000000000000" pitchFamily="50" charset="-128"/>
            </a:rPr>
            <a:t>労働判例解説</a:t>
          </a:r>
          <a:endParaRPr kumimoji="1" lang="en-US" altLang="ja-JP" sz="1600" dirty="0">
            <a:latin typeface="BIZ UDPゴシック" panose="020B0400000000000000" pitchFamily="50" charset="-128"/>
            <a:ea typeface="BIZ UDPゴシック" panose="020B0400000000000000" pitchFamily="50" charset="-128"/>
          </a:endParaRPr>
        </a:p>
        <a:p>
          <a:r>
            <a:rPr kumimoji="1" lang="ja-JP" altLang="en-US" sz="1400" dirty="0">
              <a:latin typeface="BIZ UDPゴシック" panose="020B0400000000000000" pitchFamily="50" charset="-128"/>
              <a:ea typeface="BIZ UDPゴシック" panose="020B0400000000000000" pitchFamily="50" charset="-128"/>
            </a:rPr>
            <a:t>採用から退職までに関する判例の中から、“知っておくべき”</a:t>
          </a:r>
          <a:r>
            <a:rPr kumimoji="1" lang="en-US" altLang="ja-JP" sz="1400" dirty="0">
              <a:latin typeface="BIZ UDPゴシック" panose="020B0400000000000000" pitchFamily="50" charset="-128"/>
              <a:ea typeface="BIZ UDPゴシック" panose="020B0400000000000000" pitchFamily="50" charset="-128"/>
            </a:rPr>
            <a:t>10</a:t>
          </a:r>
          <a:r>
            <a:rPr kumimoji="1" lang="ja-JP" altLang="en-US" sz="1400" dirty="0">
              <a:latin typeface="BIZ UDPゴシック" panose="020B0400000000000000" pitchFamily="50" charset="-128"/>
              <a:ea typeface="BIZ UDPゴシック" panose="020B0400000000000000" pitchFamily="50" charset="-128"/>
            </a:rPr>
            <a:t>程度の判例を厳選し、解説</a:t>
          </a:r>
          <a:endParaRPr kumimoji="1" lang="en-US" altLang="ja-JP" sz="1400" dirty="0">
            <a:latin typeface="BIZ UDPゴシック" panose="020B0400000000000000" pitchFamily="50" charset="-128"/>
            <a:ea typeface="BIZ UDPゴシック" panose="020B0400000000000000" pitchFamily="50" charset="-128"/>
          </a:endParaRPr>
        </a:p>
        <a:p>
          <a:endParaRPr kumimoji="1" lang="ja-JP" altLang="en-US" sz="1600" dirty="0">
            <a:latin typeface="BIZ UDPゴシック" panose="020B0400000000000000" pitchFamily="50" charset="-128"/>
            <a:ea typeface="BIZ UDPゴシック" panose="020B0400000000000000" pitchFamily="50" charset="-128"/>
          </a:endParaRPr>
        </a:p>
      </dgm:t>
    </dgm:pt>
    <dgm:pt modelId="{7D2C6042-CD48-4737-B070-663637B5A74E}" type="parTrans" cxnId="{DB3E5596-D6E1-441E-BF1C-6188F4441A6A}">
      <dgm:prSet/>
      <dgm:spPr/>
      <dgm:t>
        <a:bodyPr/>
        <a:lstStyle/>
        <a:p>
          <a:endParaRPr kumimoji="1" lang="ja-JP" altLang="en-US"/>
        </a:p>
      </dgm:t>
    </dgm:pt>
    <dgm:pt modelId="{51B1E761-C9EB-496D-96D9-ADABB22B64B1}" type="sibTrans" cxnId="{DB3E5596-D6E1-441E-BF1C-6188F4441A6A}">
      <dgm:prSet/>
      <dgm:spPr/>
      <dgm:t>
        <a:bodyPr/>
        <a:lstStyle/>
        <a:p>
          <a:endParaRPr kumimoji="1" lang="ja-JP" altLang="en-US"/>
        </a:p>
      </dgm:t>
    </dgm:pt>
    <dgm:pt modelId="{6C8665AB-8E2B-4119-B16F-3A130E2CA5A4}" type="pres">
      <dgm:prSet presAssocID="{31A8670E-94A6-47F7-A795-33C6215A211D}" presName="Name0" presStyleCnt="0">
        <dgm:presLayoutVars>
          <dgm:chMax val="5"/>
          <dgm:chPref val="5"/>
          <dgm:dir/>
          <dgm:animLvl val="lvl"/>
        </dgm:presLayoutVars>
      </dgm:prSet>
      <dgm:spPr/>
    </dgm:pt>
    <dgm:pt modelId="{5B8674CE-1656-4492-83B7-B0AB548AFCEB}" type="pres">
      <dgm:prSet presAssocID="{85C2F074-47F5-4A2B-A26B-58F474E11A07}" presName="parentText1" presStyleLbl="node1" presStyleIdx="0" presStyleCnt="3">
        <dgm:presLayoutVars>
          <dgm:chMax/>
          <dgm:chPref val="3"/>
          <dgm:bulletEnabled val="1"/>
        </dgm:presLayoutVars>
      </dgm:prSet>
      <dgm:spPr/>
    </dgm:pt>
    <dgm:pt modelId="{CD1D0D16-DAB5-4231-A9C7-76D20176102C}" type="pres">
      <dgm:prSet presAssocID="{85C2F074-47F5-4A2B-A26B-58F474E11A07}" presName="childText1" presStyleLbl="solidAlignAcc1" presStyleIdx="0" presStyleCnt="3">
        <dgm:presLayoutVars>
          <dgm:chMax val="0"/>
          <dgm:chPref val="0"/>
          <dgm:bulletEnabled val="1"/>
        </dgm:presLayoutVars>
      </dgm:prSet>
      <dgm:spPr/>
    </dgm:pt>
    <dgm:pt modelId="{D1DE43FC-6FB1-4C71-A0D9-9463EBB08A89}" type="pres">
      <dgm:prSet presAssocID="{28DA67C4-1110-4564-90E3-F22A0CB9FCCC}" presName="parentText2" presStyleLbl="node1" presStyleIdx="1" presStyleCnt="3">
        <dgm:presLayoutVars>
          <dgm:chMax/>
          <dgm:chPref val="3"/>
          <dgm:bulletEnabled val="1"/>
        </dgm:presLayoutVars>
      </dgm:prSet>
      <dgm:spPr/>
    </dgm:pt>
    <dgm:pt modelId="{4AAA64E5-D6B2-405B-A7F1-39F2FD3F2142}" type="pres">
      <dgm:prSet presAssocID="{28DA67C4-1110-4564-90E3-F22A0CB9FCCC}" presName="childText2" presStyleLbl="solidAlignAcc1" presStyleIdx="1" presStyleCnt="3" custScaleY="96782">
        <dgm:presLayoutVars>
          <dgm:chMax val="0"/>
          <dgm:chPref val="0"/>
          <dgm:bulletEnabled val="1"/>
        </dgm:presLayoutVars>
      </dgm:prSet>
      <dgm:spPr/>
    </dgm:pt>
    <dgm:pt modelId="{8C7C21F8-F2E6-4EB1-A1F2-DA209AD4B77F}" type="pres">
      <dgm:prSet presAssocID="{F5B9ADE4-1A6A-48A2-884E-14107E638C9D}" presName="parentText3" presStyleLbl="node1" presStyleIdx="2" presStyleCnt="3">
        <dgm:presLayoutVars>
          <dgm:chMax/>
          <dgm:chPref val="3"/>
          <dgm:bulletEnabled val="1"/>
        </dgm:presLayoutVars>
      </dgm:prSet>
      <dgm:spPr/>
    </dgm:pt>
    <dgm:pt modelId="{3450B31B-1CF9-46FF-97BA-FB0B3724D366}" type="pres">
      <dgm:prSet presAssocID="{F5B9ADE4-1A6A-48A2-884E-14107E638C9D}" presName="childText3" presStyleLbl="solidAlignAcc1" presStyleIdx="2" presStyleCnt="3" custLinFactNeighborY="676">
        <dgm:presLayoutVars>
          <dgm:chMax val="0"/>
          <dgm:chPref val="0"/>
          <dgm:bulletEnabled val="1"/>
        </dgm:presLayoutVars>
      </dgm:prSet>
      <dgm:spPr/>
    </dgm:pt>
  </dgm:ptLst>
  <dgm:cxnLst>
    <dgm:cxn modelId="{F425A303-293D-456E-8157-0C62E1267574}" type="presOf" srcId="{AE88466E-F4C6-49A2-BB6C-03BBEC1DFE66}" destId="{CD1D0D16-DAB5-4231-A9C7-76D20176102C}" srcOrd="0" destOrd="0" presId="urn:microsoft.com/office/officeart/2009/3/layout/IncreasingArrowsProcess"/>
    <dgm:cxn modelId="{CDA93E09-1974-4505-B746-848E7C1F745A}" type="presOf" srcId="{85C2F074-47F5-4A2B-A26B-58F474E11A07}" destId="{5B8674CE-1656-4492-83B7-B0AB548AFCEB}" srcOrd="0" destOrd="0" presId="urn:microsoft.com/office/officeart/2009/3/layout/IncreasingArrowsProcess"/>
    <dgm:cxn modelId="{8ECC7F0B-747D-4730-9B11-97504D63C287}" type="presOf" srcId="{D0A92864-A6C5-4D4F-BF3B-9385E7781393}" destId="{3450B31B-1CF9-46FF-97BA-FB0B3724D366}" srcOrd="0" destOrd="0" presId="urn:microsoft.com/office/officeart/2009/3/layout/IncreasingArrowsProcess"/>
    <dgm:cxn modelId="{3118722D-1636-497A-9DAF-90C71E6E77C7}" type="presOf" srcId="{71EB618B-07D9-49DD-AC3C-36188DF9A7E5}" destId="{4AAA64E5-D6B2-405B-A7F1-39F2FD3F2142}" srcOrd="0" destOrd="0" presId="urn:microsoft.com/office/officeart/2009/3/layout/IncreasingArrowsProcess"/>
    <dgm:cxn modelId="{563ADA65-99E8-4D08-992B-4D04D0846828}" srcId="{31A8670E-94A6-47F7-A795-33C6215A211D}" destId="{F5B9ADE4-1A6A-48A2-884E-14107E638C9D}" srcOrd="2" destOrd="0" parTransId="{D20D2256-6B20-4332-B345-BBC0CBE20235}" sibTransId="{1BAB394C-A488-4E17-B211-668E6CF674E4}"/>
    <dgm:cxn modelId="{965FF372-FF2F-4F7B-AACA-986D66F3C3A0}" srcId="{31A8670E-94A6-47F7-A795-33C6215A211D}" destId="{28DA67C4-1110-4564-90E3-F22A0CB9FCCC}" srcOrd="1" destOrd="0" parTransId="{588E9D30-4687-4DB6-8FCF-10479DEA132A}" sibTransId="{24024481-869D-4F32-834A-23CC2DC5C322}"/>
    <dgm:cxn modelId="{A8CB1076-99F1-4105-A93D-45C62F97A2AD}" srcId="{28DA67C4-1110-4564-90E3-F22A0CB9FCCC}" destId="{71EB618B-07D9-49DD-AC3C-36188DF9A7E5}" srcOrd="0" destOrd="0" parTransId="{47D611D4-7D88-4446-BAC4-53B9332EF82E}" sibTransId="{DDE627FD-E4E3-44D6-A3F6-1C702B324DEC}"/>
    <dgm:cxn modelId="{D1A05E7F-D5A2-4D47-81C7-972F54F411FF}" srcId="{31A8670E-94A6-47F7-A795-33C6215A211D}" destId="{85C2F074-47F5-4A2B-A26B-58F474E11A07}" srcOrd="0" destOrd="0" parTransId="{86AC438D-B6F6-49A4-863A-5AAC694726BC}" sibTransId="{A8F39FC1-F0C0-4839-84D7-51BDF6F2EF6E}"/>
    <dgm:cxn modelId="{DB3E5596-D6E1-441E-BF1C-6188F4441A6A}" srcId="{F5B9ADE4-1A6A-48A2-884E-14107E638C9D}" destId="{D0A92864-A6C5-4D4F-BF3B-9385E7781393}" srcOrd="0" destOrd="0" parTransId="{7D2C6042-CD48-4737-B070-663637B5A74E}" sibTransId="{51B1E761-C9EB-496D-96D9-ADABB22B64B1}"/>
    <dgm:cxn modelId="{1ECDDBCD-1B20-43D0-BD7F-FF1B91D28ED8}" type="presOf" srcId="{31A8670E-94A6-47F7-A795-33C6215A211D}" destId="{6C8665AB-8E2B-4119-B16F-3A130E2CA5A4}" srcOrd="0" destOrd="0" presId="urn:microsoft.com/office/officeart/2009/3/layout/IncreasingArrowsProcess"/>
    <dgm:cxn modelId="{CC63ADCF-D142-4050-92F5-B33106C307D0}" srcId="{85C2F074-47F5-4A2B-A26B-58F474E11A07}" destId="{AE88466E-F4C6-49A2-BB6C-03BBEC1DFE66}" srcOrd="0" destOrd="0" parTransId="{D23FC10C-69DC-47D2-BE73-50AAC3CC6C29}" sibTransId="{870EAB08-7C45-4658-BC65-17867DF8E502}"/>
    <dgm:cxn modelId="{946E52D1-D266-45AD-9F8B-FFC0343F717A}" type="presOf" srcId="{F5B9ADE4-1A6A-48A2-884E-14107E638C9D}" destId="{8C7C21F8-F2E6-4EB1-A1F2-DA209AD4B77F}" srcOrd="0" destOrd="0" presId="urn:microsoft.com/office/officeart/2009/3/layout/IncreasingArrowsProcess"/>
    <dgm:cxn modelId="{0E5B43F1-858A-4C6E-8B76-5EE4E9435F22}" type="presOf" srcId="{28DA67C4-1110-4564-90E3-F22A0CB9FCCC}" destId="{D1DE43FC-6FB1-4C71-A0D9-9463EBB08A89}" srcOrd="0" destOrd="0" presId="urn:microsoft.com/office/officeart/2009/3/layout/IncreasingArrowsProcess"/>
    <dgm:cxn modelId="{4FEC5019-EFDD-4BEF-9790-802F97E75D2B}" type="presParOf" srcId="{6C8665AB-8E2B-4119-B16F-3A130E2CA5A4}" destId="{5B8674CE-1656-4492-83B7-B0AB548AFCEB}" srcOrd="0" destOrd="0" presId="urn:microsoft.com/office/officeart/2009/3/layout/IncreasingArrowsProcess"/>
    <dgm:cxn modelId="{5EF2F4B8-6C36-40CF-A1FB-3F29166D5788}" type="presParOf" srcId="{6C8665AB-8E2B-4119-B16F-3A130E2CA5A4}" destId="{CD1D0D16-DAB5-4231-A9C7-76D20176102C}" srcOrd="1" destOrd="0" presId="urn:microsoft.com/office/officeart/2009/3/layout/IncreasingArrowsProcess"/>
    <dgm:cxn modelId="{E0C5E0C6-DDD0-4D6A-B536-BDE4C217CDE3}" type="presParOf" srcId="{6C8665AB-8E2B-4119-B16F-3A130E2CA5A4}" destId="{D1DE43FC-6FB1-4C71-A0D9-9463EBB08A89}" srcOrd="2" destOrd="0" presId="urn:microsoft.com/office/officeart/2009/3/layout/IncreasingArrowsProcess"/>
    <dgm:cxn modelId="{1BD333E7-0C82-46F8-9C5C-603FF5CC71FB}" type="presParOf" srcId="{6C8665AB-8E2B-4119-B16F-3A130E2CA5A4}" destId="{4AAA64E5-D6B2-405B-A7F1-39F2FD3F2142}" srcOrd="3" destOrd="0" presId="urn:microsoft.com/office/officeart/2009/3/layout/IncreasingArrowsProcess"/>
    <dgm:cxn modelId="{7BB3F572-A2D4-4594-AE7A-80286BD352F3}" type="presParOf" srcId="{6C8665AB-8E2B-4119-B16F-3A130E2CA5A4}" destId="{8C7C21F8-F2E6-4EB1-A1F2-DA209AD4B77F}" srcOrd="4" destOrd="0" presId="urn:microsoft.com/office/officeart/2009/3/layout/IncreasingArrowsProcess"/>
    <dgm:cxn modelId="{C3D85A43-845B-44A5-8010-EA0E64383FBD}" type="presParOf" srcId="{6C8665AB-8E2B-4119-B16F-3A130E2CA5A4}" destId="{3450B31B-1CF9-46FF-97BA-FB0B3724D366}" srcOrd="5" destOrd="0" presId="urn:microsoft.com/office/officeart/2009/3/layout/IncreasingArrows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8674CE-1656-4492-83B7-B0AB548AFCEB}">
      <dsp:nvSpPr>
        <dsp:cNvPr id="0" name=""/>
        <dsp:cNvSpPr/>
      </dsp:nvSpPr>
      <dsp:spPr>
        <a:xfrm>
          <a:off x="19866" y="128276"/>
          <a:ext cx="6850464" cy="997688"/>
        </a:xfrm>
        <a:prstGeom prst="rightArrow">
          <a:avLst>
            <a:gd name="adj1" fmla="val 50000"/>
            <a:gd name="adj2" fmla="val 50000"/>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53340" tIns="53340" rIns="254000" bIns="158383" numCol="1" spcCol="1270" anchor="ctr" anchorCtr="0">
          <a:noAutofit/>
        </a:bodyPr>
        <a:lstStyle/>
        <a:p>
          <a:pPr marL="0" lvl="0" indent="0" algn="l" defTabSz="622300">
            <a:lnSpc>
              <a:spcPct val="90000"/>
            </a:lnSpc>
            <a:spcBef>
              <a:spcPct val="0"/>
            </a:spcBef>
            <a:spcAft>
              <a:spcPct val="35000"/>
            </a:spcAft>
            <a:buNone/>
          </a:pPr>
          <a:r>
            <a:rPr kumimoji="1" lang="ja-JP" altLang="en-US" sz="1400" b="1" kern="1200" dirty="0">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第１講・第２講「労働関係法令の基礎」</a:t>
          </a:r>
        </a:p>
      </dsp:txBody>
      <dsp:txXfrm>
        <a:off x="19866" y="377698"/>
        <a:ext cx="6601042" cy="498844"/>
      </dsp:txXfrm>
    </dsp:sp>
    <dsp:sp modelId="{CD1D0D16-DAB5-4231-A9C7-76D20176102C}">
      <dsp:nvSpPr>
        <dsp:cNvPr id="0" name=""/>
        <dsp:cNvSpPr/>
      </dsp:nvSpPr>
      <dsp:spPr>
        <a:xfrm>
          <a:off x="19866" y="897638"/>
          <a:ext cx="2109943" cy="1921915"/>
        </a:xfrm>
        <a:prstGeom prst="rect">
          <a:avLst/>
        </a:prstGeom>
        <a:solidFill>
          <a:schemeClr val="lt1">
            <a:hueOff val="0"/>
            <a:satOff val="0"/>
            <a:lumOff val="0"/>
            <a:alphaOff val="0"/>
          </a:schemeClr>
        </a:solidFill>
        <a:ln w="6350" cap="flat" cmpd="sng" algn="ctr">
          <a:solidFill>
            <a:schemeClr val="accent5">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1">
          <a:scrgbClr r="0" g="0" b="0"/>
        </a:fillRef>
        <a:effectRef idx="3">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kumimoji="1" lang="ja-JP" altLang="en-US" sz="1600" b="1" i="1" u="sng" kern="1200"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第１講　</a:t>
          </a:r>
          <a:r>
            <a:rPr kumimoji="1" lang="en-US" altLang="ja-JP" sz="1600" b="1" i="1" u="sng" kern="1200"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6/5(</a:t>
          </a:r>
          <a:r>
            <a:rPr kumimoji="1" lang="ja-JP" altLang="en-US" sz="1600" b="1" i="1" u="sng" kern="1200"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水</a:t>
          </a:r>
          <a:r>
            <a:rPr kumimoji="1" lang="en-US" altLang="ja-JP" sz="1600" b="1" i="1" u="sng" kern="1200"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a:t>
          </a:r>
        </a:p>
        <a:p>
          <a:pPr marL="0" lvl="0" indent="0" algn="l" defTabSz="711200">
            <a:lnSpc>
              <a:spcPct val="90000"/>
            </a:lnSpc>
            <a:spcBef>
              <a:spcPct val="0"/>
            </a:spcBef>
            <a:spcAft>
              <a:spcPct val="35000"/>
            </a:spcAft>
            <a:buNone/>
          </a:pPr>
          <a:r>
            <a:rPr kumimoji="1" lang="ja-JP" altLang="en-US" sz="1600" kern="1200" dirty="0">
              <a:latin typeface="BIZ UDPゴシック" panose="020B0400000000000000" pitchFamily="50" charset="-128"/>
              <a:ea typeface="BIZ UDPゴシック" panose="020B0400000000000000" pitchFamily="50" charset="-128"/>
            </a:rPr>
            <a:t>採用・労働契約に関わる法律の基礎</a:t>
          </a:r>
          <a:endParaRPr kumimoji="1" lang="en-US" altLang="ja-JP" sz="1600" kern="1200" dirty="0">
            <a:latin typeface="BIZ UDPゴシック" panose="020B0400000000000000" pitchFamily="50" charset="-128"/>
            <a:ea typeface="BIZ UDPゴシック" panose="020B0400000000000000" pitchFamily="50" charset="-128"/>
          </a:endParaRPr>
        </a:p>
        <a:p>
          <a:pPr marL="0" lvl="0" indent="0" algn="l" defTabSz="711200">
            <a:lnSpc>
              <a:spcPct val="90000"/>
            </a:lnSpc>
            <a:spcBef>
              <a:spcPct val="0"/>
            </a:spcBef>
            <a:spcAft>
              <a:spcPct val="35000"/>
            </a:spcAft>
            <a:buNone/>
          </a:pPr>
          <a:r>
            <a:rPr kumimoji="1" lang="ja-JP" altLang="en-US" sz="1600" b="1" i="1" u="sng" kern="1200"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第２講　</a:t>
          </a:r>
          <a:r>
            <a:rPr kumimoji="1" lang="en-US" altLang="ja-JP" sz="1600" b="1" i="1" u="sng" kern="1200"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6/12(</a:t>
          </a:r>
          <a:r>
            <a:rPr kumimoji="1" lang="ja-JP" altLang="en-US" sz="1600" b="1" i="1" u="sng" kern="1200"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水</a:t>
          </a:r>
          <a:r>
            <a:rPr kumimoji="1" lang="en-US" altLang="ja-JP" sz="1600" b="1" i="1" u="sng" kern="1200"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a:t>
          </a:r>
        </a:p>
        <a:p>
          <a:pPr marL="0" lvl="0" indent="0" algn="l" defTabSz="711200">
            <a:lnSpc>
              <a:spcPct val="90000"/>
            </a:lnSpc>
            <a:spcBef>
              <a:spcPct val="0"/>
            </a:spcBef>
            <a:spcAft>
              <a:spcPct val="35000"/>
            </a:spcAft>
            <a:buNone/>
          </a:pPr>
          <a:r>
            <a:rPr kumimoji="1" lang="ja-JP" altLang="en-US" sz="1600" kern="1200" dirty="0">
              <a:latin typeface="BIZ UDPゴシック" panose="020B0400000000000000" pitchFamily="50" charset="-128"/>
              <a:ea typeface="BIZ UDPゴシック" panose="020B0400000000000000" pitchFamily="50" charset="-128"/>
            </a:rPr>
            <a:t>賃金・労働時間に関わる法律の基礎</a:t>
          </a:r>
        </a:p>
      </dsp:txBody>
      <dsp:txXfrm>
        <a:off x="19866" y="897638"/>
        <a:ext cx="2109943" cy="1921915"/>
      </dsp:txXfrm>
    </dsp:sp>
    <dsp:sp modelId="{D1DE43FC-6FB1-4C71-A0D9-9463EBB08A89}">
      <dsp:nvSpPr>
        <dsp:cNvPr id="0" name=""/>
        <dsp:cNvSpPr/>
      </dsp:nvSpPr>
      <dsp:spPr>
        <a:xfrm>
          <a:off x="2129809" y="460839"/>
          <a:ext cx="4740521" cy="997688"/>
        </a:xfrm>
        <a:prstGeom prst="rightArrow">
          <a:avLst>
            <a:gd name="adj1" fmla="val 50000"/>
            <a:gd name="adj2" fmla="val 50000"/>
          </a:avLst>
        </a:prstGeom>
        <a:gradFill rotWithShape="0">
          <a:gsLst>
            <a:gs pos="0">
              <a:schemeClr val="accent5">
                <a:hueOff val="-3379271"/>
                <a:satOff val="-8710"/>
                <a:lumOff val="-5883"/>
                <a:alphaOff val="0"/>
                <a:satMod val="103000"/>
                <a:lumMod val="102000"/>
                <a:tint val="94000"/>
              </a:schemeClr>
            </a:gs>
            <a:gs pos="50000">
              <a:schemeClr val="accent5">
                <a:hueOff val="-3379271"/>
                <a:satOff val="-8710"/>
                <a:lumOff val="-5883"/>
                <a:alphaOff val="0"/>
                <a:satMod val="110000"/>
                <a:lumMod val="100000"/>
                <a:shade val="100000"/>
              </a:schemeClr>
            </a:gs>
            <a:gs pos="100000">
              <a:schemeClr val="accent5">
                <a:hueOff val="-3379271"/>
                <a:satOff val="-8710"/>
                <a:lumOff val="-5883"/>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53340" tIns="53340" rIns="254000" bIns="158383" numCol="1" spcCol="1270" anchor="ctr" anchorCtr="0">
          <a:noAutofit/>
        </a:bodyPr>
        <a:lstStyle/>
        <a:p>
          <a:pPr marL="0" lvl="0" indent="0" algn="l" defTabSz="622300">
            <a:lnSpc>
              <a:spcPct val="90000"/>
            </a:lnSpc>
            <a:spcBef>
              <a:spcPct val="0"/>
            </a:spcBef>
            <a:spcAft>
              <a:spcPct val="35000"/>
            </a:spcAft>
            <a:buNone/>
          </a:pPr>
          <a:r>
            <a:rPr kumimoji="1" lang="ja-JP" altLang="en-US" sz="1400" b="1" kern="1200"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第３講「労働法規に関するホットなテーマ」</a:t>
          </a:r>
        </a:p>
      </dsp:txBody>
      <dsp:txXfrm>
        <a:off x="2129809" y="710261"/>
        <a:ext cx="4491099" cy="498844"/>
      </dsp:txXfrm>
    </dsp:sp>
    <dsp:sp modelId="{4AAA64E5-D6B2-405B-A7F1-39F2FD3F2142}">
      <dsp:nvSpPr>
        <dsp:cNvPr id="0" name=""/>
        <dsp:cNvSpPr/>
      </dsp:nvSpPr>
      <dsp:spPr>
        <a:xfrm>
          <a:off x="2129809" y="1261124"/>
          <a:ext cx="2109943" cy="1860068"/>
        </a:xfrm>
        <a:prstGeom prst="rect">
          <a:avLst/>
        </a:prstGeom>
        <a:solidFill>
          <a:schemeClr val="lt1">
            <a:hueOff val="0"/>
            <a:satOff val="0"/>
            <a:lumOff val="0"/>
            <a:alphaOff val="0"/>
          </a:schemeClr>
        </a:solidFill>
        <a:ln w="6350" cap="flat" cmpd="sng" algn="ctr">
          <a:solidFill>
            <a:schemeClr val="accent5">
              <a:hueOff val="-3379271"/>
              <a:satOff val="-8710"/>
              <a:lumOff val="-5883"/>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1">
          <a:scrgbClr r="0" g="0" b="0"/>
        </a:fillRef>
        <a:effectRef idx="3">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kumimoji="1" lang="ja-JP" altLang="en-US" sz="1600" b="1" i="1" u="sng" kern="1200"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第３講　</a:t>
          </a:r>
          <a:r>
            <a:rPr kumimoji="1" lang="en-US" altLang="ja-JP" sz="1600" b="1" i="1" u="sng" kern="1200"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6/19</a:t>
          </a:r>
          <a:r>
            <a:rPr kumimoji="1" lang="ja-JP" altLang="en-US" sz="1600" b="1" i="1" u="sng" kern="1200"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（水</a:t>
          </a:r>
          <a:r>
            <a:rPr kumimoji="1" lang="en-US" altLang="ja-JP" sz="1600" b="1" i="1" u="sng" kern="1200"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a:t>
          </a:r>
        </a:p>
        <a:p>
          <a:pPr marL="0" lvl="0" indent="0" algn="l" defTabSz="711200">
            <a:lnSpc>
              <a:spcPct val="90000"/>
            </a:lnSpc>
            <a:spcBef>
              <a:spcPct val="0"/>
            </a:spcBef>
            <a:spcAft>
              <a:spcPct val="35000"/>
            </a:spcAft>
            <a:buNone/>
          </a:pPr>
          <a:r>
            <a:rPr kumimoji="1" lang="ja-JP" altLang="en-US" sz="1600" kern="1200" dirty="0">
              <a:latin typeface="BIZ UDPゴシック" panose="020B0400000000000000" pitchFamily="50" charset="-128"/>
              <a:ea typeface="BIZ UDPゴシック" panose="020B0400000000000000" pitchFamily="50" charset="-128"/>
            </a:rPr>
            <a:t>近時改正されたテーマ</a:t>
          </a:r>
          <a:endParaRPr kumimoji="1" lang="en-US" altLang="ja-JP" sz="1600" kern="1200" dirty="0">
            <a:latin typeface="BIZ UDPゴシック" panose="020B0400000000000000" pitchFamily="50" charset="-128"/>
            <a:ea typeface="BIZ UDPゴシック" panose="020B0400000000000000" pitchFamily="50" charset="-128"/>
          </a:endParaRPr>
        </a:p>
        <a:p>
          <a:pPr marL="0" lvl="0" indent="0" algn="l" defTabSz="711200">
            <a:lnSpc>
              <a:spcPct val="90000"/>
            </a:lnSpc>
            <a:spcBef>
              <a:spcPct val="0"/>
            </a:spcBef>
            <a:spcAft>
              <a:spcPct val="35000"/>
            </a:spcAft>
            <a:buNone/>
          </a:pPr>
          <a:r>
            <a:rPr kumimoji="1" lang="ja-JP" altLang="en-US" sz="1400" kern="1200" dirty="0">
              <a:latin typeface="BIZ UDPゴシック" panose="020B0400000000000000" pitchFamily="50" charset="-128"/>
              <a:ea typeface="BIZ UDPゴシック" panose="020B0400000000000000" pitchFamily="50" charset="-128"/>
            </a:rPr>
            <a:t>❖労働条件</a:t>
          </a:r>
          <a:r>
            <a:rPr kumimoji="1" lang="ja-JP" altLang="en-US" sz="1400" kern="1200">
              <a:latin typeface="BIZ UDPゴシック" panose="020B0400000000000000" pitchFamily="50" charset="-128"/>
              <a:ea typeface="BIZ UDPゴシック" panose="020B0400000000000000" pitchFamily="50" charset="-128"/>
            </a:rPr>
            <a:t>の明示義務</a:t>
          </a:r>
          <a:endParaRPr kumimoji="1" lang="en-US" altLang="ja-JP" sz="1400" kern="1200" dirty="0">
            <a:latin typeface="BIZ UDPゴシック" panose="020B0400000000000000" pitchFamily="50" charset="-128"/>
            <a:ea typeface="BIZ UDPゴシック" panose="020B0400000000000000" pitchFamily="50" charset="-128"/>
          </a:endParaRPr>
        </a:p>
        <a:p>
          <a:pPr marL="0" lvl="0" indent="0" algn="l" defTabSz="711200">
            <a:lnSpc>
              <a:spcPct val="90000"/>
            </a:lnSpc>
            <a:spcBef>
              <a:spcPct val="0"/>
            </a:spcBef>
            <a:spcAft>
              <a:spcPct val="35000"/>
            </a:spcAft>
            <a:buNone/>
          </a:pPr>
          <a:r>
            <a:rPr kumimoji="1" lang="ja-JP" altLang="en-US" sz="1400" kern="1200" dirty="0">
              <a:latin typeface="BIZ UDPゴシック" panose="020B0400000000000000" pitchFamily="50" charset="-128"/>
              <a:ea typeface="BIZ UDPゴシック" panose="020B0400000000000000" pitchFamily="50" charset="-128"/>
            </a:rPr>
            <a:t>❖高年齢者雇用安定法</a:t>
          </a:r>
          <a:endParaRPr kumimoji="1" lang="en-US" altLang="ja-JP" sz="1400" kern="1200" dirty="0">
            <a:latin typeface="BIZ UDPゴシック" panose="020B0400000000000000" pitchFamily="50" charset="-128"/>
            <a:ea typeface="BIZ UDPゴシック" panose="020B0400000000000000" pitchFamily="50" charset="-128"/>
          </a:endParaRPr>
        </a:p>
        <a:p>
          <a:pPr marL="0" lvl="0" indent="0" algn="l" defTabSz="711200">
            <a:lnSpc>
              <a:spcPct val="90000"/>
            </a:lnSpc>
            <a:spcBef>
              <a:spcPct val="0"/>
            </a:spcBef>
            <a:spcAft>
              <a:spcPct val="35000"/>
            </a:spcAft>
            <a:buNone/>
          </a:pPr>
          <a:r>
            <a:rPr kumimoji="1" lang="ja-JP" altLang="en-US" sz="1400" kern="1200" dirty="0">
              <a:latin typeface="BIZ UDPゴシック" panose="020B0400000000000000" pitchFamily="50" charset="-128"/>
              <a:ea typeface="BIZ UDPゴシック" panose="020B0400000000000000" pitchFamily="50" charset="-128"/>
            </a:rPr>
            <a:t>❖各種ハラスメント</a:t>
          </a:r>
          <a:endParaRPr kumimoji="1" lang="en-US" altLang="ja-JP" sz="1400" kern="1200" dirty="0">
            <a:latin typeface="BIZ UDPゴシック" panose="020B0400000000000000" pitchFamily="50" charset="-128"/>
            <a:ea typeface="BIZ UDPゴシック" panose="020B0400000000000000" pitchFamily="50" charset="-128"/>
          </a:endParaRPr>
        </a:p>
        <a:p>
          <a:pPr marL="0" lvl="0" indent="0" algn="l" defTabSz="711200">
            <a:lnSpc>
              <a:spcPct val="90000"/>
            </a:lnSpc>
            <a:spcBef>
              <a:spcPct val="0"/>
            </a:spcBef>
            <a:spcAft>
              <a:spcPct val="35000"/>
            </a:spcAft>
            <a:buNone/>
          </a:pPr>
          <a:r>
            <a:rPr kumimoji="1" lang="ja-JP" altLang="en-US" sz="1400" kern="1200" dirty="0">
              <a:latin typeface="BIZ UDPゴシック" panose="020B0400000000000000" pitchFamily="50" charset="-128"/>
              <a:ea typeface="BIZ UDPゴシック" panose="020B0400000000000000" pitchFamily="50" charset="-128"/>
            </a:rPr>
            <a:t>❖</a:t>
          </a:r>
          <a:r>
            <a:rPr kumimoji="1" lang="ja-JP" altLang="en-US" sz="1200" kern="1200" dirty="0">
              <a:latin typeface="BIZ UDPゴシック" panose="020B0400000000000000" pitchFamily="50" charset="-128"/>
              <a:ea typeface="BIZ UDPゴシック" panose="020B0400000000000000" pitchFamily="50" charset="-128"/>
            </a:rPr>
            <a:t>過労死・精神疾患の動向</a:t>
          </a:r>
        </a:p>
      </dsp:txBody>
      <dsp:txXfrm>
        <a:off x="2129809" y="1261124"/>
        <a:ext cx="2109943" cy="1860068"/>
      </dsp:txXfrm>
    </dsp:sp>
    <dsp:sp modelId="{8C7C21F8-F2E6-4EB1-A1F2-DA209AD4B77F}">
      <dsp:nvSpPr>
        <dsp:cNvPr id="0" name=""/>
        <dsp:cNvSpPr/>
      </dsp:nvSpPr>
      <dsp:spPr>
        <a:xfrm>
          <a:off x="4239752" y="793402"/>
          <a:ext cx="2630578" cy="997688"/>
        </a:xfrm>
        <a:prstGeom prst="rightArrow">
          <a:avLst>
            <a:gd name="adj1" fmla="val 50000"/>
            <a:gd name="adj2" fmla="val 50000"/>
          </a:avLst>
        </a:prstGeom>
        <a:gradFill rotWithShape="0">
          <a:gsLst>
            <a:gs pos="0">
              <a:schemeClr val="accent5">
                <a:hueOff val="-6758543"/>
                <a:satOff val="-17419"/>
                <a:lumOff val="-11765"/>
                <a:alphaOff val="0"/>
                <a:satMod val="103000"/>
                <a:lumMod val="102000"/>
                <a:tint val="94000"/>
              </a:schemeClr>
            </a:gs>
            <a:gs pos="50000">
              <a:schemeClr val="accent5">
                <a:hueOff val="-6758543"/>
                <a:satOff val="-17419"/>
                <a:lumOff val="-11765"/>
                <a:alphaOff val="0"/>
                <a:satMod val="110000"/>
                <a:lumMod val="100000"/>
                <a:shade val="100000"/>
              </a:schemeClr>
            </a:gs>
            <a:gs pos="100000">
              <a:schemeClr val="accent5">
                <a:hueOff val="-6758543"/>
                <a:satOff val="-17419"/>
                <a:lumOff val="-11765"/>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53340" tIns="53340" rIns="254000" bIns="158383" numCol="1" spcCol="1270" anchor="ctr" anchorCtr="0">
          <a:noAutofit/>
        </a:bodyPr>
        <a:lstStyle/>
        <a:p>
          <a:pPr marL="0" lvl="0" indent="0" algn="l" defTabSz="622300">
            <a:lnSpc>
              <a:spcPct val="90000"/>
            </a:lnSpc>
            <a:spcBef>
              <a:spcPct val="0"/>
            </a:spcBef>
            <a:spcAft>
              <a:spcPct val="35000"/>
            </a:spcAft>
            <a:buNone/>
          </a:pPr>
          <a:r>
            <a:rPr kumimoji="1" lang="ja-JP" altLang="en-US" sz="1400" b="1" kern="1200"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第４講「労働判例解説」</a:t>
          </a:r>
        </a:p>
      </dsp:txBody>
      <dsp:txXfrm>
        <a:off x="4239752" y="1042824"/>
        <a:ext cx="2381156" cy="498844"/>
      </dsp:txXfrm>
    </dsp:sp>
    <dsp:sp modelId="{3450B31B-1CF9-46FF-97BA-FB0B3724D366}">
      <dsp:nvSpPr>
        <dsp:cNvPr id="0" name=""/>
        <dsp:cNvSpPr/>
      </dsp:nvSpPr>
      <dsp:spPr>
        <a:xfrm>
          <a:off x="4239752" y="1575566"/>
          <a:ext cx="2109943" cy="1893788"/>
        </a:xfrm>
        <a:prstGeom prst="rect">
          <a:avLst/>
        </a:prstGeom>
        <a:solidFill>
          <a:schemeClr val="lt1">
            <a:hueOff val="0"/>
            <a:satOff val="0"/>
            <a:lumOff val="0"/>
            <a:alphaOff val="0"/>
          </a:schemeClr>
        </a:solidFill>
        <a:ln w="6350" cap="flat" cmpd="sng" algn="ctr">
          <a:solidFill>
            <a:schemeClr val="accent5">
              <a:hueOff val="-6758543"/>
              <a:satOff val="-17419"/>
              <a:lumOff val="-11765"/>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1">
          <a:scrgbClr r="0" g="0" b="0"/>
        </a:fillRef>
        <a:effectRef idx="3">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kumimoji="1" lang="ja-JP" altLang="en-US" sz="1600" b="1" i="1" u="sng" kern="1200"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第４講　</a:t>
          </a:r>
          <a:r>
            <a:rPr kumimoji="1" lang="en-US" altLang="ja-JP" sz="1600" b="1" i="1" u="sng" kern="1200"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6/26(</a:t>
          </a:r>
          <a:r>
            <a:rPr kumimoji="1" lang="ja-JP" altLang="en-US" sz="1600" b="1" i="1" u="sng" kern="1200"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水</a:t>
          </a:r>
          <a:r>
            <a:rPr kumimoji="1" lang="en-US" altLang="ja-JP" sz="1600" b="1" i="1" u="sng" kern="1200"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a:t>
          </a:r>
        </a:p>
        <a:p>
          <a:pPr marL="0" lvl="0" indent="0" algn="l" defTabSz="711200">
            <a:lnSpc>
              <a:spcPct val="90000"/>
            </a:lnSpc>
            <a:spcBef>
              <a:spcPct val="0"/>
            </a:spcBef>
            <a:spcAft>
              <a:spcPct val="35000"/>
            </a:spcAft>
            <a:buNone/>
          </a:pPr>
          <a:r>
            <a:rPr kumimoji="1" lang="ja-JP" altLang="en-US" sz="1600" kern="1200" dirty="0">
              <a:latin typeface="BIZ UDPゴシック" panose="020B0400000000000000" pitchFamily="50" charset="-128"/>
              <a:ea typeface="BIZ UDPゴシック" panose="020B0400000000000000" pitchFamily="50" charset="-128"/>
            </a:rPr>
            <a:t>労働判例解説</a:t>
          </a:r>
          <a:endParaRPr kumimoji="1" lang="en-US" altLang="ja-JP" sz="1600" kern="1200" dirty="0">
            <a:latin typeface="BIZ UDPゴシック" panose="020B0400000000000000" pitchFamily="50" charset="-128"/>
            <a:ea typeface="BIZ UDPゴシック" panose="020B0400000000000000" pitchFamily="50" charset="-128"/>
          </a:endParaRPr>
        </a:p>
        <a:p>
          <a:pPr marL="0" lvl="0" indent="0" algn="l" defTabSz="711200">
            <a:lnSpc>
              <a:spcPct val="90000"/>
            </a:lnSpc>
            <a:spcBef>
              <a:spcPct val="0"/>
            </a:spcBef>
            <a:spcAft>
              <a:spcPct val="35000"/>
            </a:spcAft>
            <a:buNone/>
          </a:pPr>
          <a:r>
            <a:rPr kumimoji="1" lang="ja-JP" altLang="en-US" sz="1400" kern="1200" dirty="0">
              <a:latin typeface="BIZ UDPゴシック" panose="020B0400000000000000" pitchFamily="50" charset="-128"/>
              <a:ea typeface="BIZ UDPゴシック" panose="020B0400000000000000" pitchFamily="50" charset="-128"/>
            </a:rPr>
            <a:t>採用から退職までに関する判例の中から、“知っておくべき”</a:t>
          </a:r>
          <a:r>
            <a:rPr kumimoji="1" lang="en-US" altLang="ja-JP" sz="1400" kern="1200" dirty="0">
              <a:latin typeface="BIZ UDPゴシック" panose="020B0400000000000000" pitchFamily="50" charset="-128"/>
              <a:ea typeface="BIZ UDPゴシック" panose="020B0400000000000000" pitchFamily="50" charset="-128"/>
            </a:rPr>
            <a:t>10</a:t>
          </a:r>
          <a:r>
            <a:rPr kumimoji="1" lang="ja-JP" altLang="en-US" sz="1400" kern="1200" dirty="0">
              <a:latin typeface="BIZ UDPゴシック" panose="020B0400000000000000" pitchFamily="50" charset="-128"/>
              <a:ea typeface="BIZ UDPゴシック" panose="020B0400000000000000" pitchFamily="50" charset="-128"/>
            </a:rPr>
            <a:t>程度の判例を厳選し、解説</a:t>
          </a:r>
          <a:endParaRPr kumimoji="1" lang="en-US" altLang="ja-JP" sz="1400" kern="1200" dirty="0">
            <a:latin typeface="BIZ UDPゴシック" panose="020B0400000000000000" pitchFamily="50" charset="-128"/>
            <a:ea typeface="BIZ UDPゴシック" panose="020B0400000000000000" pitchFamily="50" charset="-128"/>
          </a:endParaRPr>
        </a:p>
        <a:p>
          <a:pPr marL="0" lvl="0" indent="0" algn="l" defTabSz="711200">
            <a:lnSpc>
              <a:spcPct val="90000"/>
            </a:lnSpc>
            <a:spcBef>
              <a:spcPct val="0"/>
            </a:spcBef>
            <a:spcAft>
              <a:spcPct val="35000"/>
            </a:spcAft>
            <a:buNone/>
          </a:pPr>
          <a:endParaRPr kumimoji="1" lang="ja-JP" altLang="en-US" sz="1600" kern="1200" dirty="0">
            <a:latin typeface="BIZ UDPゴシック" panose="020B0400000000000000" pitchFamily="50" charset="-128"/>
            <a:ea typeface="BIZ UDPゴシック" panose="020B0400000000000000" pitchFamily="50" charset="-128"/>
          </a:endParaRPr>
        </a:p>
      </dsp:txBody>
      <dsp:txXfrm>
        <a:off x="4239752" y="1575566"/>
        <a:ext cx="2109943" cy="1893788"/>
      </dsp:txXfrm>
    </dsp:sp>
  </dsp:spTree>
</dsp:drawing>
</file>

<file path=ppt/diagrams/layout1.xml><?xml version="1.0" encoding="utf-8"?>
<dgm:layoutDef xmlns:dgm="http://schemas.openxmlformats.org/drawingml/2006/diagram" xmlns:a="http://schemas.openxmlformats.org/drawingml/2006/main" uniqueId="urn:microsoft.com/office/officeart/2009/3/layout/IncreasingArrowsProcess">
  <dgm:title val=""/>
  <dgm:desc val=""/>
  <dgm:catLst>
    <dgm:cat type="process" pri="5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Lst>
      <dgm:cxnLst>
        <dgm:cxn modelId="40" srcId="0" destId="10" srcOrd="0" destOrd="0"/>
        <dgm:cxn modelId="12" srcId="10" destId="11" srcOrd="0" destOrd="0"/>
        <dgm:cxn modelId="50" srcId="0" destId="20" srcOrd="1" destOrd="0"/>
        <dgm:cxn modelId="22" srcId="20" destId="2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clrData>
  <dgm:layoutNode name="Name0">
    <dgm:varLst>
      <dgm:chMax val="5"/>
      <dgm:chPref val="5"/>
      <dgm:dir/>
      <dgm:animLvl val="lvl"/>
    </dgm:varLst>
    <dgm:shape xmlns:r="http://schemas.openxmlformats.org/officeDocument/2006/relationships" r:blip="">
      <dgm:adjLst/>
    </dgm:shape>
    <dgm:choose name="Name1">
      <dgm:if name="Name2" axis="ch" ptType="node" func="cnt" op="equ" val="1">
        <dgm:choose name="Name3">
          <dgm:if name="Name4" axis="ch ch" ptType="node node" func="cnt" op="equ" val="0">
            <dgm:alg type="composite">
              <dgm:param type="ar" val="6.8662"/>
            </dgm:alg>
            <dgm:choose name="Name5">
              <dgm:if name="Name6" func="var" arg="dir" op="equ" val="norm">
                <dgm:constrLst>
                  <dgm:constr type="primFontSz" for="des" forName="parentText1" val="65"/>
                  <dgm:constr type="l" for="ch" forName="parentText1" refType="w" fact="0"/>
                  <dgm:constr type="t" for="ch" forName="parentText1" refType="h" fact="0"/>
                  <dgm:constr type="w" for="ch" forName="parentText1" refType="w"/>
                  <dgm:constr type="h" for="ch" forName="parentText1" refType="h"/>
                </dgm:constrLst>
              </dgm:if>
              <dgm:else name="Name7">
                <dgm:constrLst>
                  <dgm:constr type="primFontSz" for="des" forName="parentText1" val="65"/>
                  <dgm:constr type="l" for="ch" forName="parentText1" refType="w" fact="0"/>
                  <dgm:constr type="t" for="ch" forName="parentText1" refType="h" fact="0"/>
                  <dgm:constr type="w" for="ch" forName="parentText1" refType="w"/>
                  <dgm:constr type="h" for="ch" forName="parentText1" refType="h"/>
                </dgm:constrLst>
              </dgm:else>
            </dgm:choose>
          </dgm:if>
          <dgm:else name="Name8">
            <dgm:alg type="composite">
              <dgm:param type="ar" val="1.9864"/>
            </dgm:alg>
            <dgm:choose name="Name9">
              <dgm:if name="Name10" func="var" arg="dir" op="equ" val="norm">
                <dgm:constrLst>
                  <dgm:constr type="primFontSz" for="des" forName="childText1" val="65"/>
                  <dgm:constr type="primFontSz" for="des" forName="parentText1" val="65"/>
                  <dgm:constr type="primFontSz" for="des" forName="childText1" refType="primFontSz" refFor="des" refForName="parentText1" op="lte"/>
                  <dgm:constr type="l" for="ch" forName="parentText1" refType="w" fact="0"/>
                  <dgm:constr type="t" for="ch" forName="parentText1" refType="h" fact="0"/>
                  <dgm:constr type="w" for="ch" forName="parentText1" refType="w"/>
                  <dgm:constr type="h" for="ch" forName="parentText1" refType="h" fact="0.2893"/>
                  <dgm:constr type="l" for="ch" forName="childText1" refType="w" fact="0"/>
                  <dgm:constr type="t" for="ch" forName="childText1" refType="h" fact="0.224"/>
                  <dgm:constr type="w" for="ch" forName="childText1" refType="w" fact="0.9241"/>
                  <dgm:constr type="h" for="ch" forName="childText1" refType="h" fact="0.776"/>
                </dgm:constrLst>
              </dgm:if>
              <dgm:else name="Name11">
                <dgm:constrLst>
                  <dgm:constr type="primFontSz" for="des" forName="childText1" val="65"/>
                  <dgm:constr type="primFontSz" for="des" forName="parentText1" val="65"/>
                  <dgm:constr type="primFontSz" for="des" forName="childText1" refType="primFontSz" refFor="des" refForName="parentText1" op="lte"/>
                  <dgm:constr type="l" for="ch" forName="parentText1" refType="w" fact="0"/>
                  <dgm:constr type="t" for="ch" forName="parentText1" refType="h" fact="0"/>
                  <dgm:constr type="w" for="ch" forName="parentText1" refType="w"/>
                  <dgm:constr type="h" for="ch" forName="parentText1" refType="h" fact="0.2893"/>
                  <dgm:constr type="l" for="ch" forName="childText1" refType="w" fact="0.076"/>
                  <dgm:constr type="t" for="ch" forName="childText1" refType="h" fact="0.224"/>
                  <dgm:constr type="w" for="ch" forName="childText1" refType="w" fact="0.9241"/>
                  <dgm:constr type="h" for="ch" forName="childText1" refType="h" fact="0.776"/>
                </dgm:constrLst>
              </dgm:else>
            </dgm:choose>
          </dgm:else>
        </dgm:choose>
      </dgm:if>
      <dgm:if name="Name12" axis="ch" ptType="node" func="cnt" op="equ" val="2">
        <dgm:choose name="Name13">
          <dgm:if name="Name14" axis="ch ch" ptType="node node" func="cnt" op="equ" val="0">
            <dgm:alg type="composite">
              <dgm:param type="ar" val="5.1498"/>
            </dgm:alg>
            <dgm:choose name="Name15">
              <dgm:if name="Name16" func="var" arg="dir" op="equ" val="norm">
                <dgm:constrLst>
                  <dgm:constr type="primFontSz" for="des" forName="parentText1" val="65"/>
                  <dgm:constr type="primFontSz" for="des" forName="parentText2" refType="primFontSz" refFor="des" refForName="parentText1" op="equ"/>
                  <dgm:constr type="l" for="ch" forName="parentText1" refType="w" fact="0"/>
                  <dgm:constr type="t" for="ch" forName="parentText1" refType="h" fact="0"/>
                  <dgm:constr type="w" for="ch" forName="parentText1" refType="w"/>
                  <dgm:constr type="h" for="ch" forName="parentText1" refType="h" fact="0.7501"/>
                  <dgm:constr type="l" for="ch" forName="parentText2" refType="w" fact="0.462"/>
                  <dgm:constr type="t" for="ch" forName="parentText2" refType="h" fact="0.2499"/>
                  <dgm:constr type="w" for="ch" forName="parentText2" refType="w" fact="0.538"/>
                  <dgm:constr type="h" for="ch" forName="parentText2" refType="h" fact="0.7501"/>
                </dgm:constrLst>
              </dgm:if>
              <dgm:else name="Name17">
                <dgm:constrLst>
                  <dgm:constr type="primFontSz" for="des" forName="parentText1" val="65"/>
                  <dgm:constr type="primFontSz" for="des" forName="parentText2" refType="primFontSz" refFor="des" refForName="parentText1" op="equ"/>
                  <dgm:constr type="l" for="ch" forName="parentText1" refType="w" fact="0"/>
                  <dgm:constr type="t" for="ch" forName="parentText1" refType="h" fact="0"/>
                  <dgm:constr type="w" for="ch" forName="parentText1" refType="w"/>
                  <dgm:constr type="h" for="ch" forName="parentText1" refType="h" fact="0.7501"/>
                  <dgm:constr type="l" for="ch" forName="parentText2" refType="w" fact="0"/>
                  <dgm:constr type="t" for="ch" forName="parentText2" refType="h" fact="0.2499"/>
                  <dgm:constr type="w" for="ch" forName="parentText2" refType="w" fact="0.538"/>
                  <dgm:constr type="h" for="ch" forName="parentText2" refType="h" fact="0.7501"/>
                </dgm:constrLst>
              </dgm:else>
            </dgm:choose>
          </dgm:if>
          <dgm:else name="Name18">
            <dgm:alg type="composite">
              <dgm:param type="ar" val="2.0563"/>
            </dgm:alg>
            <dgm:choose name="Name19">
              <dgm:if name="Name2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parentText2" refType="primFontSz" refFor="des" refForName="parentText1" op="equ"/>
                  <dgm:constr type="primFontSz" for="des" forName="childText2" refType="primFontSz" refFor="des" refForName="childText1" op="equ"/>
                  <dgm:constr type="l" for="ch" forName="parentText1" refType="w" fact="0"/>
                  <dgm:constr type="t" for="ch" forName="parentText1" refType="h" fact="0"/>
                  <dgm:constr type="w" for="ch" forName="parentText1" refType="w"/>
                  <dgm:constr type="h" for="ch" forName="parentText1" refType="h" fact="0.2995"/>
                  <dgm:constr type="l" for="ch" forName="parentText2" refType="w" fact="0.462"/>
                  <dgm:constr type="t" for="ch" forName="parentText2" refType="h" fact="0.0998"/>
                  <dgm:constr type="w" for="ch" forName="parentText2" refType="w" fact="0.538"/>
                  <dgm:constr type="h" for="ch" forName="parentText2" refType="h" fact="0.2995"/>
                  <dgm:constr type="l" for="ch" forName="childText1" refType="w" fact="0"/>
                  <dgm:constr type="t" for="ch" forName="childText1" refType="h" fact="0.2317"/>
                  <dgm:constr type="w" for="ch" forName="childText1" refType="w" fact="0.462"/>
                  <dgm:constr type="h" for="ch" forName="childText1" refType="h" fact="0.6685"/>
                  <dgm:constr type="l" for="ch" forName="childText2" refType="w" fact="0.462"/>
                  <dgm:constr type="t" for="ch" forName="childText2" refType="h" fact="0.3315"/>
                  <dgm:constr type="w" for="ch" forName="childText2" refType="w" fact="0.462"/>
                  <dgm:constr type="h" for="ch" forName="childText2" refType="h" fact="0.6685"/>
                </dgm:constrLst>
              </dgm:if>
              <dgm:else name="Name2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parentText2" refType="primFontSz" refFor="des" refForName="parentText1" op="equ"/>
                  <dgm:constr type="primFontSz" for="des" forName="childText2" refType="primFontSz" refFor="des" refForName="childText1" op="equ"/>
                  <dgm:constr type="l" for="ch" forName="parentText1" refType="w" fact="0"/>
                  <dgm:constr type="t" for="ch" forName="parentText1" refType="h" fact="0"/>
                  <dgm:constr type="w" for="ch" forName="parentText1" refType="w"/>
                  <dgm:constr type="h" for="ch" forName="parentText1" refType="h" fact="0.2995"/>
                  <dgm:constr type="l" for="ch" forName="parentText2" refType="w" fact="0"/>
                  <dgm:constr type="t" for="ch" forName="parentText2" refType="h" fact="0.0998"/>
                  <dgm:constr type="w" for="ch" forName="parentText2" refType="w" fact="0.538"/>
                  <dgm:constr type="h" for="ch" forName="parentText2" refType="h" fact="0.2995"/>
                  <dgm:constr type="l" for="ch" forName="childText1" refType="w" fact="0.538"/>
                  <dgm:constr type="t" for="ch" forName="childText1" refType="h" fact="0.2317"/>
                  <dgm:constr type="w" for="ch" forName="childText1" refType="w" fact="0.462"/>
                  <dgm:constr type="h" for="ch" forName="childText1" refType="h" fact="0.6685"/>
                  <dgm:constr type="l" for="ch" forName="childText2" refType="w" fact="0.076"/>
                  <dgm:constr type="t" for="ch" forName="childText2" refType="h" fact="0.3315"/>
                  <dgm:constr type="w" for="ch" forName="childText2" refType="w" fact="0.462"/>
                  <dgm:constr type="h" for="ch" forName="childText2" refType="h" fact="0.6685"/>
                </dgm:constrLst>
              </dgm:else>
            </dgm:choose>
          </dgm:else>
        </dgm:choose>
      </dgm:if>
      <dgm:if name="Name22" axis="ch" ptType="node" func="cnt" op="equ" val="3">
        <dgm:choose name="Name23">
          <dgm:if name="Name24" axis="ch ch" ptType="node node" func="cnt" op="equ" val="0">
            <dgm:alg type="composite">
              <dgm:param type="ar" val="4.1198"/>
            </dgm:alg>
            <dgm:choose name="Name25">
              <dgm:if name="Name2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l" for="ch" forName="parentText1" refType="w" fact="0"/>
                  <dgm:constr type="t" for="ch" forName="parentText1" refType="h" fact="0"/>
                  <dgm:constr type="w" for="ch" forName="parentText1" refType="w"/>
                  <dgm:constr type="h" for="ch" forName="parentText1" refType="h" fact="0.6"/>
                  <dgm:constr type="l" for="ch" forName="parentText2" refType="w" fact="0.308"/>
                  <dgm:constr type="t" for="ch" forName="parentText2" refType="h" fact="0.2"/>
                  <dgm:constr type="w" for="ch" forName="parentText2" refType="w" fact="0.692"/>
                  <dgm:constr type="h" for="ch" forName="parentText2" refType="h" fact="0.6"/>
                  <dgm:constr type="l" for="ch" forName="parentText3" refType="w" fact="0.616"/>
                  <dgm:constr type="t" for="ch" forName="parentText3" refType="h" fact="0.4"/>
                  <dgm:constr type="w" for="ch" forName="parentText3" refType="w" fact="0.384"/>
                  <dgm:constr type="h" for="ch" forName="parentText3" refType="h" fact="0.6"/>
                </dgm:constrLst>
              </dgm:if>
              <dgm:else name="Name2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l" for="ch" forName="parentText1" refType="w" fact="0"/>
                  <dgm:constr type="t" for="ch" forName="parentText1" refType="h" fact="0"/>
                  <dgm:constr type="w" for="ch" forName="parentText1" refType="w"/>
                  <dgm:constr type="h" for="ch" forName="parentText1" refType="h" fact="0.6"/>
                  <dgm:constr type="l" for="ch" forName="parentText2" refType="w" fact="0"/>
                  <dgm:constr type="t" for="ch" forName="parentText2" refType="h" fact="0.2"/>
                  <dgm:constr type="w" for="ch" forName="parentText2" refType="w" fact="0.692"/>
                  <dgm:constr type="h" for="ch" forName="parentText2" refType="h" fact="0.6"/>
                  <dgm:constr type="l" for="ch" forName="parentText3" refType="w" fact="0"/>
                  <dgm:constr type="t" for="ch" forName="parentText3" refType="h" fact="0.4"/>
                  <dgm:constr type="w" for="ch" forName="parentText3" refType="w" fact="0.384"/>
                  <dgm:constr type="h" for="ch" forName="parentText3" refType="h" fact="0.6"/>
                </dgm:constrLst>
              </dgm:else>
            </dgm:choose>
          </dgm:if>
          <dgm:else name="Name28">
            <dgm:alg type="composite">
              <dgm:param type="ar" val="2.0702"/>
            </dgm:alg>
            <dgm:choose name="Name29">
              <dgm:if name="Name3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parentText2" refType="primFontSz" refFor="des" refForName="parentText1" op="equ"/>
                  <dgm:constr type="primFontSz" for="des" forName="parentText3"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l" for="ch" forName="childText1" refType="w" fact="0"/>
                  <dgm:constr type="t" for="ch" forName="childText1" refType="h" fact="0.2325"/>
                  <dgm:constr type="w" for="ch" forName="childText1" refType="w" fact="0.308"/>
                  <dgm:constr type="h" for="ch" forName="childText1" refType="h" fact="0.5808"/>
                  <dgm:constr type="l" for="ch" forName="childText2" refType="w" fact="0.308"/>
                  <dgm:constr type="t" for="ch" forName="childText2" refType="h" fact="0.333"/>
                  <dgm:constr type="w" for="ch" forName="childText2" refType="w" fact="0.308"/>
                  <dgm:constr type="h" for="ch" forName="childText2" refType="h" fact="0.5808"/>
                  <dgm:constr type="l" for="ch" forName="childText3" refType="w" fact="0.616"/>
                  <dgm:constr type="t" for="ch" forName="childText3" refType="h" fact="0.4335"/>
                  <dgm:constr type="w" for="ch" forName="childText3" refType="w" fact="0.308"/>
                  <dgm:constr type="h" for="ch" forName="childText3" refType="h" fact="0.5723"/>
                  <dgm:constr type="l" for="ch" forName="parentText1" refType="w" fact="0"/>
                  <dgm:constr type="t" for="ch" forName="parentText1" refType="h" fact="0"/>
                  <dgm:constr type="w" for="ch" forName="parentText1" refType="w"/>
                  <dgm:constr type="h" for="ch" forName="parentText1" refType="h" fact="0.3015"/>
                  <dgm:constr type="l" for="ch" forName="parentText2" refType="w" fact="0.308"/>
                  <dgm:constr type="t" for="ch" forName="parentText2" refType="h" fact="0.1005"/>
                  <dgm:constr type="w" for="ch" forName="parentText2" refType="w" fact="0.692"/>
                  <dgm:constr type="h" for="ch" forName="parentText2" refType="h" fact="0.3015"/>
                  <dgm:constr type="l" for="ch" forName="parentText3" refType="w" fact="0.616"/>
                  <dgm:constr type="t" for="ch" forName="parentText3" refType="h" fact="0.201"/>
                  <dgm:constr type="w" for="ch" forName="parentText3" refType="w" fact="0.384"/>
                  <dgm:constr type="h" for="ch" forName="parentText3" refType="h" fact="0.3015"/>
                </dgm:constrLst>
              </dgm:if>
              <dgm:else name="Name3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parentText2" refType="primFontSz" refFor="des" refForName="parentText1" op="equ"/>
                  <dgm:constr type="primFontSz" for="des" forName="parentText3"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l" for="ch" forName="childText1" refType="w" fact="0.692"/>
                  <dgm:constr type="t" for="ch" forName="childText1" refType="h" fact="0.2325"/>
                  <dgm:constr type="w" for="ch" forName="childText1" refType="w" fact="0.308"/>
                  <dgm:constr type="h" for="ch" forName="childText1" refType="h" fact="0.5808"/>
                  <dgm:constr type="l" for="ch" forName="childText2" refType="w" fact="0.384"/>
                  <dgm:constr type="t" for="ch" forName="childText2" refType="h" fact="0.333"/>
                  <dgm:constr type="w" for="ch" forName="childText2" refType="w" fact="0.308"/>
                  <dgm:constr type="h" for="ch" forName="childText2" refType="h" fact="0.5808"/>
                  <dgm:constr type="l" for="ch" forName="childText3" refType="w" fact="0.076"/>
                  <dgm:constr type="t" for="ch" forName="childText3" refType="h" fact="0.4335"/>
                  <dgm:constr type="w" for="ch" forName="childText3" refType="w" fact="0.308"/>
                  <dgm:constr type="h" for="ch" forName="childText3" refType="h" fact="0.5723"/>
                  <dgm:constr type="l" for="ch" forName="parentText1" refType="w" fact="0"/>
                  <dgm:constr type="t" for="ch" forName="parentText1" refType="h" fact="0"/>
                  <dgm:constr type="w" for="ch" forName="parentText1" refType="w"/>
                  <dgm:constr type="h" for="ch" forName="parentText1" refType="h" fact="0.3015"/>
                  <dgm:constr type="l" for="ch" forName="parentText2" refType="w" fact="0"/>
                  <dgm:constr type="t" for="ch" forName="parentText2" refType="h" fact="0.1005"/>
                  <dgm:constr type="w" for="ch" forName="parentText2" refType="w" fact="0.692"/>
                  <dgm:constr type="h" for="ch" forName="parentText2" refType="h" fact="0.3015"/>
                  <dgm:constr type="l" for="ch" forName="parentText3" refType="w" fact="0"/>
                  <dgm:constr type="t" for="ch" forName="parentText3" refType="h" fact="0.201"/>
                  <dgm:constr type="w" for="ch" forName="parentText3" refType="w" fact="0.384"/>
                  <dgm:constr type="h" for="ch" forName="parentText3" refType="h" fact="0.3015"/>
                </dgm:constrLst>
              </dgm:else>
            </dgm:choose>
          </dgm:else>
        </dgm:choose>
      </dgm:if>
      <dgm:if name="Name32" axis="ch" ptType="node" func="cnt" op="equ" val="4">
        <dgm:choose name="Name33">
          <dgm:if name="Name34" axis="ch ch" ptType="node node" func="cnt" op="equ" val="0">
            <dgm:alg type="composite">
              <dgm:param type="ar" val="3.435"/>
            </dgm:alg>
            <dgm:choose name="Name35">
              <dgm:if name="Name3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l" for="ch" forName="parentText1" refType="w" fact="0"/>
                  <dgm:constr type="t" for="ch" forName="parentText1" refType="h" fact="0"/>
                  <dgm:constr type="w" for="ch" forName="parentText1" refType="w"/>
                  <dgm:constr type="h" for="ch" forName="parentText1" refType="h" fact="0.5001"/>
                  <dgm:constr type="l" for="ch" forName="parentText2" refType="w" fact="0.2305"/>
                  <dgm:constr type="t" for="ch" forName="parentText2" refType="h" fact="0.1666"/>
                  <dgm:constr type="w" for="ch" forName="parentText2" refType="w" fact="0.7695"/>
                  <dgm:constr type="h" for="ch" forName="parentText2" refType="h" fact="0.5001"/>
                  <dgm:constr type="l" for="ch" forName="parentText3" refType="w" fact="0.461"/>
                  <dgm:constr type="t" for="ch" forName="parentText3" refType="h" fact="0.3333"/>
                  <dgm:constr type="w" for="ch" forName="parentText3" refType="w" fact="0.539"/>
                  <dgm:constr type="h" for="ch" forName="parentText3" refType="h" fact="0.5001"/>
                  <dgm:constr type="l" for="ch" forName="parentText4" refType="w" fact="0.6915"/>
                  <dgm:constr type="t" for="ch" forName="parentText4" refType="h" fact="0.4999"/>
                  <dgm:constr type="w" for="ch" forName="parentText4" refType="w" fact="0.3085"/>
                  <dgm:constr type="h" for="ch" forName="parentText4" refType="h" fact="0.5001"/>
                </dgm:constrLst>
              </dgm:if>
              <dgm:else name="Name3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l" for="ch" forName="parentText1" refType="w" fact="0"/>
                  <dgm:constr type="t" for="ch" forName="parentText1" refType="h" fact="0"/>
                  <dgm:constr type="w" for="ch" forName="parentText1" refType="w"/>
                  <dgm:constr type="h" for="ch" forName="parentText1" refType="h" fact="0.5001"/>
                  <dgm:constr type="l" for="ch" forName="parentText2" refType="w" fact="0"/>
                  <dgm:constr type="t" for="ch" forName="parentText2" refType="h" fact="0.1666"/>
                  <dgm:constr type="w" for="ch" forName="parentText2" refType="w" fact="0.7695"/>
                  <dgm:constr type="h" for="ch" forName="parentText2" refType="h" fact="0.5001"/>
                  <dgm:constr type="l" for="ch" forName="parentText3" refType="w" fact="0"/>
                  <dgm:constr type="t" for="ch" forName="parentText3" refType="h" fact="0.3333"/>
                  <dgm:constr type="w" for="ch" forName="parentText3" refType="w" fact="0.539"/>
                  <dgm:constr type="h" for="ch" forName="parentText3" refType="h" fact="0.5001"/>
                  <dgm:constr type="l" for="ch" forName="parentText4" refType="w" fact="0"/>
                  <dgm:constr type="t" for="ch" forName="parentText4" refType="h" fact="0.4999"/>
                  <dgm:constr type="w" for="ch" forName="parentText4" refType="w" fact="0.3085"/>
                  <dgm:constr type="h" for="ch" forName="parentText4" refType="h" fact="0.5001"/>
                </dgm:constrLst>
              </dgm:else>
            </dgm:choose>
          </dgm:if>
          <dgm:else name="Name38">
            <dgm:alg type="composite">
              <dgm:param type="ar" val="1.9377"/>
            </dgm:alg>
            <dgm:choose name="Name39">
              <dgm:if name="Name4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l" for="ch" forName="childText1" refType="w" fact="0"/>
                  <dgm:constr type="t" for="ch" forName="childText1" refType="h" fact="0.218"/>
                  <dgm:constr type="w" for="ch" forName="childText1" refType="w" fact="0.2305"/>
                  <dgm:constr type="h" for="ch" forName="childText1" refType="h" fact="0.5218"/>
                  <dgm:constr type="l" for="ch" forName="childText2" refType="w" fact="0.2305"/>
                  <dgm:constr type="t" for="ch" forName="childText2" refType="h" fact="0.312"/>
                  <dgm:constr type="w" for="ch" forName="childText2" refType="w" fact="0.2305"/>
                  <dgm:constr type="h" for="ch" forName="childText2" refType="h" fact="0.5085"/>
                  <dgm:constr type="l" for="ch" forName="childText3" refType="w" fact="0.461"/>
                  <dgm:constr type="t" for="ch" forName="childText3" refType="h" fact="0.406"/>
                  <dgm:constr type="w" for="ch" forName="childText3" refType="w" fact="0.2305"/>
                  <dgm:constr type="h" for="ch" forName="childText3" refType="h" fact="0.5119"/>
                  <dgm:constr type="l" for="ch" forName="childText4" refType="w" fact="0.6915"/>
                  <dgm:constr type="t" for="ch" forName="childText4" refType="h" fact="0.5"/>
                  <dgm:constr type="w" for="ch" forName="childText4" refType="w" fact="0.2326"/>
                  <dgm:constr type="h" for="ch" forName="childText4" refType="h" fact="0.5179"/>
                  <dgm:constr type="l" for="ch" forName="parentText1" refType="w" fact="0"/>
                  <dgm:constr type="t" for="ch" forName="parentText1" refType="h" fact="0"/>
                  <dgm:constr type="w" for="ch" forName="parentText1" refType="w"/>
                  <dgm:constr type="h" for="ch" forName="parentText1" refType="h" fact="0.2821"/>
                  <dgm:constr type="l" for="ch" forName="parentText2" refType="w" fact="0.2305"/>
                  <dgm:constr type="t" for="ch" forName="parentText2" refType="h" fact="0.094"/>
                  <dgm:constr type="w" for="ch" forName="parentText2" refType="w" fact="0.7695"/>
                  <dgm:constr type="h" for="ch" forName="parentText2" refType="h" fact="0.2821"/>
                  <dgm:constr type="l" for="ch" forName="parentText3" refType="w" fact="0.461"/>
                  <dgm:constr type="t" for="ch" forName="parentText3" refType="h" fact="0.188"/>
                  <dgm:constr type="w" for="ch" forName="parentText3" refType="w" fact="0.539"/>
                  <dgm:constr type="h" for="ch" forName="parentText3" refType="h" fact="0.2821"/>
                  <dgm:constr type="l" for="ch" forName="parentText4" refType="w" fact="0.6915"/>
                  <dgm:constr type="t" for="ch" forName="parentText4" refType="h" fact="0.282"/>
                  <dgm:constr type="w" for="ch" forName="parentText4" refType="w" fact="0.3085"/>
                  <dgm:constr type="h" for="ch" forName="parentText4" refType="h" fact="0.2821"/>
                </dgm:constrLst>
              </dgm:if>
              <dgm:else name="Name4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l" for="ch" forName="childText1" refType="w" fact="0.7695"/>
                  <dgm:constr type="t" for="ch" forName="childText1" refType="h" fact="0.218"/>
                  <dgm:constr type="w" for="ch" forName="childText1" refType="w" fact="0.2305"/>
                  <dgm:constr type="h" for="ch" forName="childText1" refType="h" fact="0.5218"/>
                  <dgm:constr type="l" for="ch" forName="childText2" refType="w" fact="0.539"/>
                  <dgm:constr type="t" for="ch" forName="childText2" refType="h" fact="0.312"/>
                  <dgm:constr type="w" for="ch" forName="childText2" refType="w" fact="0.2305"/>
                  <dgm:constr type="h" for="ch" forName="childText2" refType="h" fact="0.5085"/>
                  <dgm:constr type="l" for="ch" forName="childText3" refType="w" fact="0.3085"/>
                  <dgm:constr type="t" for="ch" forName="childText3" refType="h" fact="0.406"/>
                  <dgm:constr type="w" for="ch" forName="childText3" refType="w" fact="0.2305"/>
                  <dgm:constr type="h" for="ch" forName="childText3" refType="h" fact="0.5119"/>
                  <dgm:constr type="l" for="ch" forName="childText4" refType="w" fact="0.076"/>
                  <dgm:constr type="t" for="ch" forName="childText4" refType="h" fact="0.5"/>
                  <dgm:constr type="w" for="ch" forName="childText4" refType="w" fact="0.2346"/>
                  <dgm:constr type="h" for="ch" forName="childText4" refType="h" fact="0.5179"/>
                  <dgm:constr type="l" for="ch" forName="parentText1" refType="w" fact="0"/>
                  <dgm:constr type="t" for="ch" forName="parentText1" refType="h" fact="0"/>
                  <dgm:constr type="w" for="ch" forName="parentText1" refType="w"/>
                  <dgm:constr type="h" for="ch" forName="parentText1" refType="h" fact="0.2821"/>
                  <dgm:constr type="l" for="ch" forName="parentText2" refType="w" fact="0"/>
                  <dgm:constr type="t" for="ch" forName="parentText2" refType="h" fact="0.094"/>
                  <dgm:constr type="w" for="ch" forName="parentText2" refType="w" fact="0.7695"/>
                  <dgm:constr type="h" for="ch" forName="parentText2" refType="h" fact="0.2821"/>
                  <dgm:constr type="l" for="ch" forName="parentText3" refType="w" fact="0"/>
                  <dgm:constr type="t" for="ch" forName="parentText3" refType="h" fact="0.188"/>
                  <dgm:constr type="w" for="ch" forName="parentText3" refType="w" fact="0.539"/>
                  <dgm:constr type="h" for="ch" forName="parentText3" refType="h" fact="0.2821"/>
                  <dgm:constr type="l" for="ch" forName="parentText4" refType="w" fact="0"/>
                  <dgm:constr type="t" for="ch" forName="parentText4" refType="h" fact="0.282"/>
                  <dgm:constr type="w" for="ch" forName="parentText4" refType="w" fact="0.3085"/>
                  <dgm:constr type="h" for="ch" forName="parentText4" refType="h" fact="0.2821"/>
                </dgm:constrLst>
              </dgm:else>
            </dgm:choose>
          </dgm:else>
        </dgm:choose>
      </dgm:if>
      <dgm:else name="Name42">
        <dgm:choose name="Name43">
          <dgm:if name="Name44" axis="ch ch" ptType="node node" func="cnt" op="equ" val="0">
            <dgm:alg type="composite">
              <dgm:param type="ar" val="2.9463"/>
            </dgm:alg>
            <dgm:choose name="Name45">
              <dgm:if name="Name4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l" for="ch" forName="parentText1" refType="w" fact="0"/>
                  <dgm:constr type="t" for="ch" forName="parentText1" refType="h" fact="0"/>
                  <dgm:constr type="w" for="ch" forName="parentText1" refType="w"/>
                  <dgm:constr type="h" for="ch" forName="parentText1" refType="h" fact="0.4285"/>
                  <dgm:constr type="l" for="ch" forName="parentText2" refType="w" fact="0.1848"/>
                  <dgm:constr type="t" for="ch" forName="parentText2" refType="h" fact="0.1429"/>
                  <dgm:constr type="w" for="ch" forName="parentText2" refType="w" fact="0.8152"/>
                  <dgm:constr type="h" for="ch" forName="parentText2" refType="h" fact="0.4285"/>
                  <dgm:constr type="l" for="ch" forName="parentText3" refType="w" fact="0.3696"/>
                  <dgm:constr type="t" for="ch" forName="parentText3" refType="h" fact="0.2858"/>
                  <dgm:constr type="w" for="ch" forName="parentText3" refType="w" fact="0.6304"/>
                  <dgm:constr type="h" for="ch" forName="parentText3" refType="h" fact="0.4285"/>
                  <dgm:constr type="l" for="ch" forName="parentText4" refType="w" fact="0.5545"/>
                  <dgm:constr type="t" for="ch" forName="parentText4" refType="h" fact="0.4286"/>
                  <dgm:constr type="w" for="ch" forName="parentText4" refType="w" fact="0.4455"/>
                  <dgm:constr type="h" for="ch" forName="parentText4" refType="h" fact="0.4285"/>
                  <dgm:constr type="l" for="ch" forName="parentText5" refType="w" fact="0.7393"/>
                  <dgm:constr type="t" for="ch" forName="parentText5" refType="h" fact="0.5715"/>
                  <dgm:constr type="w" for="ch" forName="parentText5" refType="w" fact="0.2607"/>
                  <dgm:constr type="h" for="ch" forName="parentText5" refType="h" fact="0.4285"/>
                </dgm:constrLst>
              </dgm:if>
              <dgm:else name="Name4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l" for="ch" forName="parentText1" refType="w" fact="0"/>
                  <dgm:constr type="t" for="ch" forName="parentText1" refType="h" fact="0"/>
                  <dgm:constr type="w" for="ch" forName="parentText1" refType="w"/>
                  <dgm:constr type="h" for="ch" forName="parentText1" refType="h" fact="0.4285"/>
                  <dgm:constr type="l" for="ch" forName="parentText2" refType="w" fact="0"/>
                  <dgm:constr type="t" for="ch" forName="parentText2" refType="h" fact="0.1429"/>
                  <dgm:constr type="w" for="ch" forName="parentText2" refType="w" fact="0.8152"/>
                  <dgm:constr type="h" for="ch" forName="parentText2" refType="h" fact="0.4285"/>
                  <dgm:constr type="l" for="ch" forName="parentText3" refType="w" fact="0"/>
                  <dgm:constr type="t" for="ch" forName="parentText3" refType="h" fact="0.2858"/>
                  <dgm:constr type="w" for="ch" forName="parentText3" refType="w" fact="0.6304"/>
                  <dgm:constr type="h" for="ch" forName="parentText3" refType="h" fact="0.4285"/>
                  <dgm:constr type="l" for="ch" forName="parentText4" refType="w" fact="0"/>
                  <dgm:constr type="t" for="ch" forName="parentText4" refType="h" fact="0.4286"/>
                  <dgm:constr type="w" for="ch" forName="parentText4" refType="w" fact="0.4455"/>
                  <dgm:constr type="h" for="ch" forName="parentText4" refType="h" fact="0.4285"/>
                  <dgm:constr type="l" for="ch" forName="parentText5" refType="w" fact="0"/>
                  <dgm:constr type="t" for="ch" forName="parentText5" refType="h" fact="0.5715"/>
                  <dgm:constr type="w" for="ch" forName="parentText5" refType="w" fact="0.2607"/>
                  <dgm:constr type="h" for="ch" forName="parentText5" refType="h" fact="0.4285"/>
                </dgm:constrLst>
              </dgm:else>
            </dgm:choose>
          </dgm:if>
          <dgm:else name="Name48">
            <dgm:alg type="composite">
              <dgm:param type="ar" val="1.7837"/>
            </dgm:alg>
            <dgm:choose name="Name49">
              <dgm:if name="Name5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5"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5"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5"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childText5" refType="primFontSz" refFor="des" refForName="parentText4" op="lte"/>
                  <dgm:constr type="primFontSz" for="des" forName="childText1" refType="primFontSz" refFor="des" refForName="parentText5" op="lte"/>
                  <dgm:constr type="primFontSz" for="des" forName="childText2" refType="primFontSz" refFor="des" refForName="parentText5" op="lte"/>
                  <dgm:constr type="primFontSz" for="des" forName="childText3" refType="primFontSz" refFor="des" refForName="parentText5" op="lte"/>
                  <dgm:constr type="primFontSz" for="des" forName="childText4" refType="primFontSz" refFor="des" refForName="parentText5" op="lte"/>
                  <dgm:constr type="primFontSz" for="des" forName="childText5" refType="primFontSz" refFor="des" refForName="parentText5"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primFontSz" for="des" forName="childText5" refType="primFontSz" refFor="des" refForName="childText1" op="equ"/>
                  <dgm:constr type="l" for="ch" forName="childText1" refType="w" fact="0"/>
                  <dgm:constr type="t" for="ch" forName="childText1" refType="h" fact="0.1997"/>
                  <dgm:constr type="w" for="ch" forName="childText1" refType="w" fact="0.18482"/>
                  <dgm:constr type="h" for="ch" forName="childText1" refType="h" fact="0.4763"/>
                  <dgm:constr type="l" for="ch" forName="childText2" refType="w" fact="0.1848"/>
                  <dgm:constr type="t" for="ch" forName="childText2" refType="h" fact="0.2862"/>
                  <dgm:constr type="w" for="ch" forName="childText2" refType="w" fact="0.18482"/>
                  <dgm:constr type="h" for="ch" forName="childText2" refType="h" fact="0.4763"/>
                  <dgm:constr type="l" for="ch" forName="childText3" refType="w" fact="0.3696"/>
                  <dgm:constr type="t" for="ch" forName="childText3" refType="h" fact="0.3727"/>
                  <dgm:constr type="w" for="ch" forName="childText3" refType="w" fact="0.18482"/>
                  <dgm:constr type="h" for="ch" forName="childText3" refType="h" fact="0.4763"/>
                  <dgm:constr type="l" for="ch" forName="childText4" refType="w" fact="0.5545"/>
                  <dgm:constr type="t" for="ch" forName="childText4" refType="h" fact="0.4592"/>
                  <dgm:constr type="w" for="ch" forName="childText4" refType="w" fact="0.18482"/>
                  <dgm:constr type="h" for="ch" forName="childText4" refType="h" fact="0.4763"/>
                  <dgm:constr type="l" for="ch" forName="childText5" refType="w" fact="0.7393"/>
                  <dgm:constr type="t" for="ch" forName="childText5" refType="h" fact="0.5457"/>
                  <dgm:constr type="w" for="ch" forName="childText5" refType="w" fact="0.18482"/>
                  <dgm:constr type="h" for="ch" forName="childText5" refType="h" fact="0.4763"/>
                  <dgm:constr type="l" for="ch" forName="parentText1" refType="w" fact="0"/>
                  <dgm:constr type="t" for="ch" forName="parentText1" refType="h" fact="0"/>
                  <dgm:constr type="w" for="ch" forName="parentText1" refType="w"/>
                  <dgm:constr type="h" for="ch" forName="parentText1" refType="h" fact="0.2594"/>
                  <dgm:constr type="l" for="ch" forName="parentText2" refType="w" fact="0.1848"/>
                  <dgm:constr type="t" for="ch" forName="parentText2" refType="h" fact="0.0865"/>
                  <dgm:constr type="w" for="ch" forName="parentText2" refType="w" fact="0.8152"/>
                  <dgm:constr type="h" for="ch" forName="parentText2" refType="h" fact="0.2594"/>
                  <dgm:constr type="l" for="ch" forName="parentText3" refType="w" fact="0.3696"/>
                  <dgm:constr type="t" for="ch" forName="parentText3" refType="h" fact="0.173"/>
                  <dgm:constr type="w" for="ch" forName="parentText3" refType="w" fact="0.6304"/>
                  <dgm:constr type="h" for="ch" forName="parentText3" refType="h" fact="0.2594"/>
                  <dgm:constr type="l" for="ch" forName="parentText4" refType="w" fact="0.5545"/>
                  <dgm:constr type="t" for="ch" forName="parentText4" refType="h" fact="0.2595"/>
                  <dgm:constr type="w" for="ch" forName="parentText4" refType="w" fact="0.4455"/>
                  <dgm:constr type="h" for="ch" forName="parentText4" refType="h" fact="0.2594"/>
                  <dgm:constr type="l" for="ch" forName="parentText5" refType="w" fact="0.7393"/>
                  <dgm:constr type="t" for="ch" forName="parentText5" refType="h" fact="0.346"/>
                  <dgm:constr type="w" for="ch" forName="parentText5" refType="w" fact="0.2607"/>
                  <dgm:constr type="h" for="ch" forName="parentText5" refType="h" fact="0.2594"/>
                </dgm:constrLst>
              </dgm:if>
              <dgm:else name="Name5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5"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5"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5"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childText5" refType="primFontSz" refFor="des" refForName="parentText4" op="lte"/>
                  <dgm:constr type="primFontSz" for="des" forName="childText1" refType="primFontSz" refFor="des" refForName="parentText5" op="lte"/>
                  <dgm:constr type="primFontSz" for="des" forName="childText2" refType="primFontSz" refFor="des" refForName="parentText5" op="lte"/>
                  <dgm:constr type="primFontSz" for="des" forName="childText3" refType="primFontSz" refFor="des" refForName="parentText5" op="lte"/>
                  <dgm:constr type="primFontSz" for="des" forName="childText4" refType="primFontSz" refFor="des" refForName="parentText5" op="lte"/>
                  <dgm:constr type="primFontSz" for="des" forName="childText5" refType="primFontSz" refFor="des" refForName="parentText5"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primFontSz" for="des" forName="childText5" refType="primFontSz" refFor="des" refForName="childText1" op="equ"/>
                  <dgm:constr type="l" for="ch" forName="childText1" refType="w" fact="0.81518"/>
                  <dgm:constr type="t" for="ch" forName="childText1" refType="h" fact="0.1997"/>
                  <dgm:constr type="w" for="ch" forName="childText1" refType="w" fact="0.18482"/>
                  <dgm:constr type="h" for="ch" forName="childText1" refType="h" fact="0.4763"/>
                  <dgm:constr type="l" for="ch" forName="childText2" refType="w" fact="0.63036"/>
                  <dgm:constr type="t" for="ch" forName="childText2" refType="h" fact="0.2862"/>
                  <dgm:constr type="w" for="ch" forName="childText2" refType="w" fact="0.18482"/>
                  <dgm:constr type="h" for="ch" forName="childText2" refType="h" fact="0.4763"/>
                  <dgm:constr type="l" for="ch" forName="childText3" refType="w" fact="0.44554"/>
                  <dgm:constr type="t" for="ch" forName="childText3" refType="h" fact="0.3727"/>
                  <dgm:constr type="w" for="ch" forName="childText3" refType="w" fact="0.18482"/>
                  <dgm:constr type="h" for="ch" forName="childText3" refType="h" fact="0.4763"/>
                  <dgm:constr type="l" for="ch" forName="childText4" refType="w" fact="0.26072"/>
                  <dgm:constr type="t" for="ch" forName="childText4" refType="h" fact="0.4592"/>
                  <dgm:constr type="w" for="ch" forName="childText4" refType="w" fact="0.18482"/>
                  <dgm:constr type="h" for="ch" forName="childText4" refType="h" fact="0.4763"/>
                  <dgm:constr type="l" for="ch" forName="childText5" refType="w" fact="0.0759"/>
                  <dgm:constr type="t" for="ch" forName="childText5" refType="h" fact="0.5457"/>
                  <dgm:constr type="w" for="ch" forName="childText5" refType="w" fact="0.18482"/>
                  <dgm:constr type="h" for="ch" forName="childText5" refType="h" fact="0.4763"/>
                  <dgm:constr type="l" for="ch" forName="parentText1" refType="w" fact="0"/>
                  <dgm:constr type="t" for="ch" forName="parentText1" refType="h" fact="0"/>
                  <dgm:constr type="w" for="ch" forName="parentText1" refType="w"/>
                  <dgm:constr type="h" for="ch" forName="parentText1" refType="h" fact="0.2594"/>
                  <dgm:constr type="l" for="ch" forName="parentText2" refType="w" fact="0"/>
                  <dgm:constr type="t" for="ch" forName="parentText2" refType="h" fact="0.0865"/>
                  <dgm:constr type="w" for="ch" forName="parentText2" refType="w" fact="0.8152"/>
                  <dgm:constr type="h" for="ch" forName="parentText2" refType="h" fact="0.2594"/>
                  <dgm:constr type="l" for="ch" forName="parentText3" refType="w" fact="0"/>
                  <dgm:constr type="t" for="ch" forName="parentText3" refType="h" fact="0.173"/>
                  <dgm:constr type="w" for="ch" forName="parentText3" refType="w" fact="0.6304"/>
                  <dgm:constr type="h" for="ch" forName="parentText3" refType="h" fact="0.2594"/>
                  <dgm:constr type="l" for="ch" forName="parentText4" refType="w" fact="0"/>
                  <dgm:constr type="t" for="ch" forName="parentText4" refType="h" fact="0.2595"/>
                  <dgm:constr type="w" for="ch" forName="parentText4" refType="w" fact="0.4455"/>
                  <dgm:constr type="h" for="ch" forName="parentText4" refType="h" fact="0.2594"/>
                  <dgm:constr type="l" for="ch" forName="parentText5" refType="w" fact="0"/>
                  <dgm:constr type="t" for="ch" forName="parentText5" refType="h" fact="0.346"/>
                  <dgm:constr type="w" for="ch" forName="parentText5" refType="w" fact="0.2607"/>
                  <dgm:constr type="h" for="ch" forName="parentText5" refType="h" fact="0.2594"/>
                </dgm:constrLst>
              </dgm:else>
            </dgm:choose>
          </dgm:else>
        </dgm:choose>
      </dgm:else>
    </dgm:choose>
    <dgm:forEach name="Name52" axis="ch" ptType="node" cnt="1">
      <dgm:layoutNode name="parentText1" styleLbl="node1">
        <dgm:varLst>
          <dgm:chMax/>
          <dgm:chPref val="3"/>
          <dgm:bulletEnabled val="1"/>
        </dgm:varLst>
        <dgm:choose name="Name53">
          <dgm:if name="Name54"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55">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56">
        <dgm:if name="Name57" axis="ch" ptType="node" func="cnt" op="gte" val="1">
          <dgm:layoutNode name="childText1"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8"/>
      </dgm:choose>
    </dgm:forEach>
    <dgm:forEach name="Name59" axis="ch" ptType="node" st="2" cnt="1">
      <dgm:layoutNode name="parentText2" styleLbl="node1">
        <dgm:varLst>
          <dgm:chMax/>
          <dgm:chPref val="3"/>
          <dgm:bulletEnabled val="1"/>
        </dgm:varLst>
        <dgm:choose name="Name60">
          <dgm:if name="Name61"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62">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63">
        <dgm:if name="Name64" axis="ch" ptType="node" func="cnt" op="gte" val="1">
          <dgm:layoutNode name="childText2"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5"/>
      </dgm:choose>
    </dgm:forEach>
    <dgm:forEach name="Name66" axis="ch" ptType="node" st="3" cnt="1">
      <dgm:layoutNode name="parentText3" styleLbl="node1">
        <dgm:varLst>
          <dgm:chMax/>
          <dgm:chPref val="3"/>
          <dgm:bulletEnabled val="1"/>
        </dgm:varLst>
        <dgm:choose name="Name67">
          <dgm:if name="Name68"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69">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70">
        <dgm:if name="Name71" axis="ch" ptType="node" func="cnt" op="gte" val="1">
          <dgm:layoutNode name="childText3"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2"/>
      </dgm:choose>
    </dgm:forEach>
    <dgm:forEach name="Name73" axis="ch" ptType="node" st="4" cnt="1">
      <dgm:layoutNode name="parentText4" styleLbl="node1">
        <dgm:varLst>
          <dgm:chMax/>
          <dgm:chPref val="3"/>
          <dgm:bulletEnabled val="1"/>
        </dgm:varLst>
        <dgm:choose name="Name74">
          <dgm:if name="Name75"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76">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77">
        <dgm:if name="Name78" axis="ch" ptType="node" func="cnt" op="gte" val="1">
          <dgm:layoutNode name="childText4"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9"/>
      </dgm:choose>
    </dgm:forEach>
    <dgm:forEach name="Name80" axis="ch" ptType="node" st="5" cnt="1">
      <dgm:layoutNode name="parentText5" styleLbl="node1">
        <dgm:varLst>
          <dgm:chMax/>
          <dgm:chPref val="3"/>
          <dgm:bulletEnabled val="1"/>
        </dgm:varLst>
        <dgm:choose name="Name81">
          <dgm:if name="Name82"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83">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84">
        <dgm:if name="Name85" axis="ch" ptType="node" func="cnt" op="gte" val="1">
          <dgm:layoutNode name="childText5"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66976" y="1749795"/>
            <a:ext cx="6425724" cy="3722335"/>
          </a:xfrm>
        </p:spPr>
        <p:txBody>
          <a:bodyPr anchor="b"/>
          <a:lstStyle>
            <a:lvl1pPr algn="ctr">
              <a:defRPr sz="4960"/>
            </a:lvl1pPr>
          </a:lstStyle>
          <a:p>
            <a:r>
              <a:rPr lang="ja-JP" altLang="en-US"/>
              <a:t>マスター タイトルの書式設定</a:t>
            </a:r>
            <a:endParaRPr lang="en-US" dirty="0"/>
          </a:p>
        </p:txBody>
      </p:sp>
      <p:sp>
        <p:nvSpPr>
          <p:cNvPr id="3" name="Subtitle 2"/>
          <p:cNvSpPr>
            <a:spLocks noGrp="1"/>
          </p:cNvSpPr>
          <p:nvPr>
            <p:ph type="subTitle" idx="1"/>
          </p:nvPr>
        </p:nvSpPr>
        <p:spPr>
          <a:xfrm>
            <a:off x="944960" y="5615678"/>
            <a:ext cx="5669756" cy="2581379"/>
          </a:xfrm>
        </p:spPr>
        <p:txBody>
          <a:bodyPr/>
          <a:lstStyle>
            <a:lvl1pPr marL="0" indent="0" algn="ctr">
              <a:buNone/>
              <a:defRPr sz="1984"/>
            </a:lvl1pPr>
            <a:lvl2pPr marL="377967" indent="0" algn="ctr">
              <a:buNone/>
              <a:defRPr sz="1653"/>
            </a:lvl2pPr>
            <a:lvl3pPr marL="755934" indent="0" algn="ctr">
              <a:buNone/>
              <a:defRPr sz="1488"/>
            </a:lvl3pPr>
            <a:lvl4pPr marL="1133902" indent="0" algn="ctr">
              <a:buNone/>
              <a:defRPr sz="1323"/>
            </a:lvl4pPr>
            <a:lvl5pPr marL="1511869" indent="0" algn="ctr">
              <a:buNone/>
              <a:defRPr sz="1323"/>
            </a:lvl5pPr>
            <a:lvl6pPr marL="1889836" indent="0" algn="ctr">
              <a:buNone/>
              <a:defRPr sz="1323"/>
            </a:lvl6pPr>
            <a:lvl7pPr marL="2267803" indent="0" algn="ctr">
              <a:buNone/>
              <a:defRPr sz="1323"/>
            </a:lvl7pPr>
            <a:lvl8pPr marL="2645771" indent="0" algn="ctr">
              <a:buNone/>
              <a:defRPr sz="1323"/>
            </a:lvl8pPr>
            <a:lvl9pPr marL="3023738" indent="0" algn="ctr">
              <a:buNone/>
              <a:defRPr sz="1323"/>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306108F4-07EC-473A-BB8F-735F2A6E4040}" type="datetimeFigureOut">
              <a:rPr kumimoji="1" lang="ja-JP" altLang="en-US" smtClean="0"/>
              <a:t>2024/3/25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18F91C5-7EE3-48E4-8441-CD36C13326B3}" type="slidenum">
              <a:rPr kumimoji="1" lang="ja-JP" altLang="en-US" smtClean="0"/>
              <a:t>‹#›</a:t>
            </a:fld>
            <a:endParaRPr kumimoji="1" lang="ja-JP" altLang="en-US"/>
          </a:p>
        </p:txBody>
      </p:sp>
    </p:spTree>
    <p:extLst>
      <p:ext uri="{BB962C8B-B14F-4D97-AF65-F5344CB8AC3E}">
        <p14:creationId xmlns:p14="http://schemas.microsoft.com/office/powerpoint/2010/main" val="24813452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06108F4-07EC-473A-BB8F-735F2A6E4040}" type="datetimeFigureOut">
              <a:rPr kumimoji="1" lang="ja-JP" altLang="en-US" smtClean="0"/>
              <a:t>2024/3/25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18F91C5-7EE3-48E4-8441-CD36C13326B3}" type="slidenum">
              <a:rPr kumimoji="1" lang="ja-JP" altLang="en-US" smtClean="0"/>
              <a:t>‹#›</a:t>
            </a:fld>
            <a:endParaRPr kumimoji="1" lang="ja-JP" altLang="en-US"/>
          </a:p>
        </p:txBody>
      </p:sp>
    </p:spTree>
    <p:extLst>
      <p:ext uri="{BB962C8B-B14F-4D97-AF65-F5344CB8AC3E}">
        <p14:creationId xmlns:p14="http://schemas.microsoft.com/office/powerpoint/2010/main" val="33447583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69240"/>
            <a:ext cx="1630055" cy="906081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519728" y="569240"/>
            <a:ext cx="4795669" cy="90608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06108F4-07EC-473A-BB8F-735F2A6E4040}" type="datetimeFigureOut">
              <a:rPr kumimoji="1" lang="ja-JP" altLang="en-US" smtClean="0"/>
              <a:t>2024/3/25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18F91C5-7EE3-48E4-8441-CD36C13326B3}" type="slidenum">
              <a:rPr kumimoji="1" lang="ja-JP" altLang="en-US" smtClean="0"/>
              <a:t>‹#›</a:t>
            </a:fld>
            <a:endParaRPr kumimoji="1" lang="ja-JP" altLang="en-US"/>
          </a:p>
        </p:txBody>
      </p:sp>
    </p:spTree>
    <p:extLst>
      <p:ext uri="{BB962C8B-B14F-4D97-AF65-F5344CB8AC3E}">
        <p14:creationId xmlns:p14="http://schemas.microsoft.com/office/powerpoint/2010/main" val="2111643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06108F4-07EC-473A-BB8F-735F2A6E4040}" type="datetimeFigureOut">
              <a:rPr kumimoji="1" lang="ja-JP" altLang="en-US" smtClean="0"/>
              <a:t>2024/3/25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18F91C5-7EE3-48E4-8441-CD36C13326B3}" type="slidenum">
              <a:rPr kumimoji="1" lang="ja-JP" altLang="en-US" smtClean="0"/>
              <a:t>‹#›</a:t>
            </a:fld>
            <a:endParaRPr kumimoji="1" lang="ja-JP" altLang="en-US"/>
          </a:p>
        </p:txBody>
      </p:sp>
    </p:spTree>
    <p:extLst>
      <p:ext uri="{BB962C8B-B14F-4D97-AF65-F5344CB8AC3E}">
        <p14:creationId xmlns:p14="http://schemas.microsoft.com/office/powerpoint/2010/main" val="39436576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515791" y="2665532"/>
            <a:ext cx="6520220" cy="4447496"/>
          </a:xfrm>
        </p:spPr>
        <p:txBody>
          <a:bodyPr anchor="b"/>
          <a:lstStyle>
            <a:lvl1pPr>
              <a:defRPr sz="496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515791" y="7155103"/>
            <a:ext cx="6520220" cy="2338833"/>
          </a:xfrm>
        </p:spPr>
        <p:txBody>
          <a:bodyPr/>
          <a:lstStyle>
            <a:lvl1pPr marL="0" indent="0">
              <a:buNone/>
              <a:defRPr sz="1984">
                <a:solidFill>
                  <a:schemeClr val="tx1"/>
                </a:solidFill>
              </a:defRPr>
            </a:lvl1pPr>
            <a:lvl2pPr marL="377967" indent="0">
              <a:buNone/>
              <a:defRPr sz="1653">
                <a:solidFill>
                  <a:schemeClr val="tx1">
                    <a:tint val="75000"/>
                  </a:schemeClr>
                </a:solidFill>
              </a:defRPr>
            </a:lvl2pPr>
            <a:lvl3pPr marL="755934" indent="0">
              <a:buNone/>
              <a:defRPr sz="1488">
                <a:solidFill>
                  <a:schemeClr val="tx1">
                    <a:tint val="75000"/>
                  </a:schemeClr>
                </a:solidFill>
              </a:defRPr>
            </a:lvl3pPr>
            <a:lvl4pPr marL="1133902" indent="0">
              <a:buNone/>
              <a:defRPr sz="1323">
                <a:solidFill>
                  <a:schemeClr val="tx1">
                    <a:tint val="75000"/>
                  </a:schemeClr>
                </a:solidFill>
              </a:defRPr>
            </a:lvl4pPr>
            <a:lvl5pPr marL="1511869" indent="0">
              <a:buNone/>
              <a:defRPr sz="1323">
                <a:solidFill>
                  <a:schemeClr val="tx1">
                    <a:tint val="75000"/>
                  </a:schemeClr>
                </a:solidFill>
              </a:defRPr>
            </a:lvl5pPr>
            <a:lvl6pPr marL="1889836" indent="0">
              <a:buNone/>
              <a:defRPr sz="1323">
                <a:solidFill>
                  <a:schemeClr val="tx1">
                    <a:tint val="75000"/>
                  </a:schemeClr>
                </a:solidFill>
              </a:defRPr>
            </a:lvl6pPr>
            <a:lvl7pPr marL="2267803" indent="0">
              <a:buNone/>
              <a:defRPr sz="1323">
                <a:solidFill>
                  <a:schemeClr val="tx1">
                    <a:tint val="75000"/>
                  </a:schemeClr>
                </a:solidFill>
              </a:defRPr>
            </a:lvl7pPr>
            <a:lvl8pPr marL="2645771" indent="0">
              <a:buNone/>
              <a:defRPr sz="1323">
                <a:solidFill>
                  <a:schemeClr val="tx1">
                    <a:tint val="75000"/>
                  </a:schemeClr>
                </a:solidFill>
              </a:defRPr>
            </a:lvl8pPr>
            <a:lvl9pPr marL="3023738" indent="0">
              <a:buNone/>
              <a:defRPr sz="1323">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306108F4-07EC-473A-BB8F-735F2A6E4040}" type="datetimeFigureOut">
              <a:rPr kumimoji="1" lang="ja-JP" altLang="en-US" smtClean="0"/>
              <a:t>2024/3/25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18F91C5-7EE3-48E4-8441-CD36C13326B3}" type="slidenum">
              <a:rPr kumimoji="1" lang="ja-JP" altLang="en-US" smtClean="0"/>
              <a:t>‹#›</a:t>
            </a:fld>
            <a:endParaRPr kumimoji="1" lang="ja-JP" altLang="en-US"/>
          </a:p>
        </p:txBody>
      </p:sp>
    </p:spTree>
    <p:extLst>
      <p:ext uri="{BB962C8B-B14F-4D97-AF65-F5344CB8AC3E}">
        <p14:creationId xmlns:p14="http://schemas.microsoft.com/office/powerpoint/2010/main" val="34313853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519728" y="2846200"/>
            <a:ext cx="3212862"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827085" y="2846200"/>
            <a:ext cx="3212862"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306108F4-07EC-473A-BB8F-735F2A6E4040}" type="datetimeFigureOut">
              <a:rPr kumimoji="1" lang="ja-JP" altLang="en-US" smtClean="0"/>
              <a:t>2024/3/25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18F91C5-7EE3-48E4-8441-CD36C13326B3}" type="slidenum">
              <a:rPr kumimoji="1" lang="ja-JP" altLang="en-US" smtClean="0"/>
              <a:t>‹#›</a:t>
            </a:fld>
            <a:endParaRPr kumimoji="1" lang="ja-JP" altLang="en-US"/>
          </a:p>
        </p:txBody>
      </p:sp>
    </p:spTree>
    <p:extLst>
      <p:ext uri="{BB962C8B-B14F-4D97-AF65-F5344CB8AC3E}">
        <p14:creationId xmlns:p14="http://schemas.microsoft.com/office/powerpoint/2010/main" val="28915794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520712" y="569242"/>
            <a:ext cx="6520220" cy="2066590"/>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520713" y="2620980"/>
            <a:ext cx="3198096"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ja-JP" altLang="en-US"/>
              <a:t>マスター テキストの書式設定</a:t>
            </a:r>
          </a:p>
        </p:txBody>
      </p:sp>
      <p:sp>
        <p:nvSpPr>
          <p:cNvPr id="4" name="Content Placeholder 3"/>
          <p:cNvSpPr>
            <a:spLocks noGrp="1"/>
          </p:cNvSpPr>
          <p:nvPr>
            <p:ph sz="half" idx="2"/>
          </p:nvPr>
        </p:nvSpPr>
        <p:spPr>
          <a:xfrm>
            <a:off x="520713" y="3905482"/>
            <a:ext cx="3198096"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827086" y="2620980"/>
            <a:ext cx="3213847"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ja-JP" altLang="en-US"/>
              <a:t>マスター テキストの書式設定</a:t>
            </a:r>
          </a:p>
        </p:txBody>
      </p:sp>
      <p:sp>
        <p:nvSpPr>
          <p:cNvPr id="6" name="Content Placeholder 5"/>
          <p:cNvSpPr>
            <a:spLocks noGrp="1"/>
          </p:cNvSpPr>
          <p:nvPr>
            <p:ph sz="quarter" idx="4"/>
          </p:nvPr>
        </p:nvSpPr>
        <p:spPr>
          <a:xfrm>
            <a:off x="3827086" y="3905482"/>
            <a:ext cx="3213847"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306108F4-07EC-473A-BB8F-735F2A6E4040}" type="datetimeFigureOut">
              <a:rPr kumimoji="1" lang="ja-JP" altLang="en-US" smtClean="0"/>
              <a:t>2024/3/25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418F91C5-7EE3-48E4-8441-CD36C13326B3}" type="slidenum">
              <a:rPr kumimoji="1" lang="ja-JP" altLang="en-US" smtClean="0"/>
              <a:t>‹#›</a:t>
            </a:fld>
            <a:endParaRPr kumimoji="1" lang="ja-JP" altLang="en-US"/>
          </a:p>
        </p:txBody>
      </p:sp>
    </p:spTree>
    <p:extLst>
      <p:ext uri="{BB962C8B-B14F-4D97-AF65-F5344CB8AC3E}">
        <p14:creationId xmlns:p14="http://schemas.microsoft.com/office/powerpoint/2010/main" val="2446491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306108F4-07EC-473A-BB8F-735F2A6E4040}" type="datetimeFigureOut">
              <a:rPr kumimoji="1" lang="ja-JP" altLang="en-US" smtClean="0"/>
              <a:t>2024/3/25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418F91C5-7EE3-48E4-8441-CD36C13326B3}" type="slidenum">
              <a:rPr kumimoji="1" lang="ja-JP" altLang="en-US" smtClean="0"/>
              <a:t>‹#›</a:t>
            </a:fld>
            <a:endParaRPr kumimoji="1" lang="ja-JP" altLang="en-US"/>
          </a:p>
        </p:txBody>
      </p:sp>
    </p:spTree>
    <p:extLst>
      <p:ext uri="{BB962C8B-B14F-4D97-AF65-F5344CB8AC3E}">
        <p14:creationId xmlns:p14="http://schemas.microsoft.com/office/powerpoint/2010/main" val="25844271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6108F4-07EC-473A-BB8F-735F2A6E4040}" type="datetimeFigureOut">
              <a:rPr kumimoji="1" lang="ja-JP" altLang="en-US" smtClean="0"/>
              <a:t>2024/3/25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418F91C5-7EE3-48E4-8441-CD36C13326B3}" type="slidenum">
              <a:rPr kumimoji="1" lang="ja-JP" altLang="en-US" smtClean="0"/>
              <a:t>‹#›</a:t>
            </a:fld>
            <a:endParaRPr kumimoji="1" lang="ja-JP" altLang="en-US"/>
          </a:p>
        </p:txBody>
      </p:sp>
    </p:spTree>
    <p:extLst>
      <p:ext uri="{BB962C8B-B14F-4D97-AF65-F5344CB8AC3E}">
        <p14:creationId xmlns:p14="http://schemas.microsoft.com/office/powerpoint/2010/main" val="21460599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ja-JP" altLang="en-US"/>
              <a:t>マスター タイトルの書式設定</a:t>
            </a:r>
            <a:endParaRPr lang="en-US" dirty="0"/>
          </a:p>
        </p:txBody>
      </p:sp>
      <p:sp>
        <p:nvSpPr>
          <p:cNvPr id="3" name="Content Placeholder 2"/>
          <p:cNvSpPr>
            <a:spLocks noGrp="1"/>
          </p:cNvSpPr>
          <p:nvPr>
            <p:ph idx="1"/>
          </p:nvPr>
        </p:nvSpPr>
        <p:spPr>
          <a:xfrm>
            <a:off x="3213847" y="1539425"/>
            <a:ext cx="3827085" cy="7598117"/>
          </a:xfr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06108F4-07EC-473A-BB8F-735F2A6E4040}" type="datetimeFigureOut">
              <a:rPr kumimoji="1" lang="ja-JP" altLang="en-US" smtClean="0"/>
              <a:t>2024/3/25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18F91C5-7EE3-48E4-8441-CD36C13326B3}" type="slidenum">
              <a:rPr kumimoji="1" lang="ja-JP" altLang="en-US" smtClean="0"/>
              <a:t>‹#›</a:t>
            </a:fld>
            <a:endParaRPr kumimoji="1" lang="ja-JP" altLang="en-US"/>
          </a:p>
        </p:txBody>
      </p:sp>
    </p:spTree>
    <p:extLst>
      <p:ext uri="{BB962C8B-B14F-4D97-AF65-F5344CB8AC3E}">
        <p14:creationId xmlns:p14="http://schemas.microsoft.com/office/powerpoint/2010/main" val="32545293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213847" y="1539425"/>
            <a:ext cx="3827085" cy="7598117"/>
          </a:xfrm>
        </p:spPr>
        <p:txBody>
          <a:bodyPr anchor="t"/>
          <a:lstStyle>
            <a:lvl1pPr marL="0" indent="0">
              <a:buNone/>
              <a:defRPr sz="2645"/>
            </a:lvl1pPr>
            <a:lvl2pPr marL="377967" indent="0">
              <a:buNone/>
              <a:defRPr sz="2315"/>
            </a:lvl2pPr>
            <a:lvl3pPr marL="755934" indent="0">
              <a:buNone/>
              <a:defRPr sz="1984"/>
            </a:lvl3pPr>
            <a:lvl4pPr marL="1133902" indent="0">
              <a:buNone/>
              <a:defRPr sz="1653"/>
            </a:lvl4pPr>
            <a:lvl5pPr marL="1511869" indent="0">
              <a:buNone/>
              <a:defRPr sz="1653"/>
            </a:lvl5pPr>
            <a:lvl6pPr marL="1889836" indent="0">
              <a:buNone/>
              <a:defRPr sz="1653"/>
            </a:lvl6pPr>
            <a:lvl7pPr marL="2267803" indent="0">
              <a:buNone/>
              <a:defRPr sz="1653"/>
            </a:lvl7pPr>
            <a:lvl8pPr marL="2645771" indent="0">
              <a:buNone/>
              <a:defRPr sz="1653"/>
            </a:lvl8pPr>
            <a:lvl9pPr marL="3023738" indent="0">
              <a:buNone/>
              <a:defRPr sz="1653"/>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06108F4-07EC-473A-BB8F-735F2A6E4040}" type="datetimeFigureOut">
              <a:rPr kumimoji="1" lang="ja-JP" altLang="en-US" smtClean="0"/>
              <a:t>2024/3/25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18F91C5-7EE3-48E4-8441-CD36C13326B3}" type="slidenum">
              <a:rPr kumimoji="1" lang="ja-JP" altLang="en-US" smtClean="0"/>
              <a:t>‹#›</a:t>
            </a:fld>
            <a:endParaRPr kumimoji="1" lang="ja-JP" altLang="en-US"/>
          </a:p>
        </p:txBody>
      </p:sp>
    </p:spTree>
    <p:extLst>
      <p:ext uri="{BB962C8B-B14F-4D97-AF65-F5344CB8AC3E}">
        <p14:creationId xmlns:p14="http://schemas.microsoft.com/office/powerpoint/2010/main" val="36818954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69242"/>
            <a:ext cx="6520220" cy="2066590"/>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519728" y="9909729"/>
            <a:ext cx="1700927" cy="569240"/>
          </a:xfrm>
          <a:prstGeom prst="rect">
            <a:avLst/>
          </a:prstGeom>
        </p:spPr>
        <p:txBody>
          <a:bodyPr vert="horz" lIns="91440" tIns="45720" rIns="91440" bIns="45720" rtlCol="0" anchor="ctr"/>
          <a:lstStyle>
            <a:lvl1pPr algn="l">
              <a:defRPr sz="992">
                <a:solidFill>
                  <a:schemeClr val="tx1">
                    <a:tint val="75000"/>
                  </a:schemeClr>
                </a:solidFill>
              </a:defRPr>
            </a:lvl1pPr>
          </a:lstStyle>
          <a:p>
            <a:fld id="{306108F4-07EC-473A-BB8F-735F2A6E4040}" type="datetimeFigureOut">
              <a:rPr kumimoji="1" lang="ja-JP" altLang="en-US" smtClean="0"/>
              <a:t>2024/3/25</a:t>
            </a:fld>
            <a:endParaRPr kumimoji="1" lang="ja-JP" altLang="en-US"/>
          </a:p>
        </p:txBody>
      </p:sp>
      <p:sp>
        <p:nvSpPr>
          <p:cNvPr id="5" name="Footer Placeholder 4"/>
          <p:cNvSpPr>
            <a:spLocks noGrp="1"/>
          </p:cNvSpPr>
          <p:nvPr>
            <p:ph type="ftr" sz="quarter" idx="3"/>
          </p:nvPr>
        </p:nvSpPr>
        <p:spPr>
          <a:xfrm>
            <a:off x="2504143" y="9909729"/>
            <a:ext cx="2551390" cy="569240"/>
          </a:xfrm>
          <a:prstGeom prst="rect">
            <a:avLst/>
          </a:prstGeom>
        </p:spPr>
        <p:txBody>
          <a:bodyPr vert="horz" lIns="91440" tIns="45720" rIns="91440" bIns="45720" rtlCol="0" anchor="ctr"/>
          <a:lstStyle>
            <a:lvl1pPr algn="ctr">
              <a:defRPr sz="992">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5339020" y="9909729"/>
            <a:ext cx="1700927" cy="569240"/>
          </a:xfrm>
          <a:prstGeom prst="rect">
            <a:avLst/>
          </a:prstGeom>
        </p:spPr>
        <p:txBody>
          <a:bodyPr vert="horz" lIns="91440" tIns="45720" rIns="91440" bIns="45720" rtlCol="0" anchor="ctr"/>
          <a:lstStyle>
            <a:lvl1pPr algn="r">
              <a:defRPr sz="992">
                <a:solidFill>
                  <a:schemeClr val="tx1">
                    <a:tint val="75000"/>
                  </a:schemeClr>
                </a:solidFill>
              </a:defRPr>
            </a:lvl1pPr>
          </a:lstStyle>
          <a:p>
            <a:fld id="{418F91C5-7EE3-48E4-8441-CD36C13326B3}" type="slidenum">
              <a:rPr kumimoji="1" lang="ja-JP" altLang="en-US" smtClean="0"/>
              <a:t>‹#›</a:t>
            </a:fld>
            <a:endParaRPr kumimoji="1" lang="ja-JP" altLang="en-US"/>
          </a:p>
        </p:txBody>
      </p:sp>
    </p:spTree>
    <p:extLst>
      <p:ext uri="{BB962C8B-B14F-4D97-AF65-F5344CB8AC3E}">
        <p14:creationId xmlns:p14="http://schemas.microsoft.com/office/powerpoint/2010/main" val="32805830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55934" rtl="0" eaLnBrk="1" latinLnBrk="0" hangingPunct="1">
        <a:lnSpc>
          <a:spcPct val="90000"/>
        </a:lnSpc>
        <a:spcBef>
          <a:spcPct val="0"/>
        </a:spcBef>
        <a:buNone/>
        <a:defRPr kumimoji="1"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kumimoji="1"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kumimoji="1"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kumimoji="1"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9pPr>
    </p:bodyStyle>
    <p:otherStyle>
      <a:defPPr>
        <a:defRPr lang="en-US"/>
      </a:defPPr>
      <a:lvl1pPr marL="0" algn="l" defTabSz="755934" rtl="0" eaLnBrk="1" latinLnBrk="0" hangingPunct="1">
        <a:defRPr kumimoji="1" sz="1488" kern="1200">
          <a:solidFill>
            <a:schemeClr val="tx1"/>
          </a:solidFill>
          <a:latin typeface="+mn-lt"/>
          <a:ea typeface="+mn-ea"/>
          <a:cs typeface="+mn-cs"/>
        </a:defRPr>
      </a:lvl1pPr>
      <a:lvl2pPr marL="377967" algn="l" defTabSz="755934" rtl="0" eaLnBrk="1" latinLnBrk="0" hangingPunct="1">
        <a:defRPr kumimoji="1" sz="1488" kern="1200">
          <a:solidFill>
            <a:schemeClr val="tx1"/>
          </a:solidFill>
          <a:latin typeface="+mn-lt"/>
          <a:ea typeface="+mn-ea"/>
          <a:cs typeface="+mn-cs"/>
        </a:defRPr>
      </a:lvl2pPr>
      <a:lvl3pPr marL="755934" algn="l" defTabSz="755934" rtl="0" eaLnBrk="1" latinLnBrk="0" hangingPunct="1">
        <a:defRPr kumimoji="1" sz="1488" kern="1200">
          <a:solidFill>
            <a:schemeClr val="tx1"/>
          </a:solidFill>
          <a:latin typeface="+mn-lt"/>
          <a:ea typeface="+mn-ea"/>
          <a:cs typeface="+mn-cs"/>
        </a:defRPr>
      </a:lvl3pPr>
      <a:lvl4pPr marL="1133902" algn="l" defTabSz="755934" rtl="0" eaLnBrk="1" latinLnBrk="0" hangingPunct="1">
        <a:defRPr kumimoji="1" sz="1488" kern="1200">
          <a:solidFill>
            <a:schemeClr val="tx1"/>
          </a:solidFill>
          <a:latin typeface="+mn-lt"/>
          <a:ea typeface="+mn-ea"/>
          <a:cs typeface="+mn-cs"/>
        </a:defRPr>
      </a:lvl4pPr>
      <a:lvl5pPr marL="1511869" algn="l" defTabSz="755934" rtl="0" eaLnBrk="1" latinLnBrk="0" hangingPunct="1">
        <a:defRPr kumimoji="1" sz="1488" kern="1200">
          <a:solidFill>
            <a:schemeClr val="tx1"/>
          </a:solidFill>
          <a:latin typeface="+mn-lt"/>
          <a:ea typeface="+mn-ea"/>
          <a:cs typeface="+mn-cs"/>
        </a:defRPr>
      </a:lvl5pPr>
      <a:lvl6pPr marL="1889836" algn="l" defTabSz="755934" rtl="0" eaLnBrk="1" latinLnBrk="0" hangingPunct="1">
        <a:defRPr kumimoji="1" sz="1488" kern="1200">
          <a:solidFill>
            <a:schemeClr val="tx1"/>
          </a:solidFill>
          <a:latin typeface="+mn-lt"/>
          <a:ea typeface="+mn-ea"/>
          <a:cs typeface="+mn-cs"/>
        </a:defRPr>
      </a:lvl6pPr>
      <a:lvl7pPr marL="2267803" algn="l" defTabSz="755934" rtl="0" eaLnBrk="1" latinLnBrk="0" hangingPunct="1">
        <a:defRPr kumimoji="1" sz="1488" kern="1200">
          <a:solidFill>
            <a:schemeClr val="tx1"/>
          </a:solidFill>
          <a:latin typeface="+mn-lt"/>
          <a:ea typeface="+mn-ea"/>
          <a:cs typeface="+mn-cs"/>
        </a:defRPr>
      </a:lvl7pPr>
      <a:lvl8pPr marL="2645771" algn="l" defTabSz="755934" rtl="0" eaLnBrk="1" latinLnBrk="0" hangingPunct="1">
        <a:defRPr kumimoji="1" sz="1488" kern="1200">
          <a:solidFill>
            <a:schemeClr val="tx1"/>
          </a:solidFill>
          <a:latin typeface="+mn-lt"/>
          <a:ea typeface="+mn-ea"/>
          <a:cs typeface="+mn-cs"/>
        </a:defRPr>
      </a:lvl8pPr>
      <a:lvl9pPr marL="3023738" algn="l" defTabSz="755934" rtl="0" eaLnBrk="1" latinLnBrk="0" hangingPunct="1">
        <a:defRPr kumimoji="1"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1.png"/><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 Id="rId4" Type="http://schemas.microsoft.com/office/2007/relationships/hdphoto" Target="../media/hdphoto1.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069EEC52-68E3-EABB-D7DF-BC150373F1B6}"/>
              </a:ext>
            </a:extLst>
          </p:cNvPr>
          <p:cNvSpPr/>
          <p:nvPr/>
        </p:nvSpPr>
        <p:spPr>
          <a:xfrm>
            <a:off x="5074280" y="528035"/>
            <a:ext cx="2421227" cy="28333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endParaRPr kumimoji="1" lang="ja-JP" altLang="en-US" sz="1200" dirty="0">
              <a:solidFill>
                <a:schemeClr val="tx1"/>
              </a:solidFill>
              <a:latin typeface="BIZ UDPゴシック" panose="020B0400000000000000" pitchFamily="50" charset="-128"/>
              <a:ea typeface="BIZ UDPゴシック" panose="020B0400000000000000" pitchFamily="50" charset="-128"/>
            </a:endParaRPr>
          </a:p>
        </p:txBody>
      </p:sp>
      <p:sp>
        <p:nvSpPr>
          <p:cNvPr id="6" name="正方形/長方形 5">
            <a:extLst>
              <a:ext uri="{FF2B5EF4-FFF2-40B4-BE49-F238E27FC236}">
                <a16:creationId xmlns:a16="http://schemas.microsoft.com/office/drawing/2014/main" id="{5BC8E2C8-F33B-DDA1-0890-224063B84F12}"/>
              </a:ext>
            </a:extLst>
          </p:cNvPr>
          <p:cNvSpPr/>
          <p:nvPr/>
        </p:nvSpPr>
        <p:spPr>
          <a:xfrm>
            <a:off x="334851" y="1275008"/>
            <a:ext cx="6890197" cy="1159099"/>
          </a:xfrm>
          <a:prstGeom prst="rect">
            <a:avLst/>
          </a:prstGeom>
          <a:solidFill>
            <a:srgbClr val="0CFCD4"/>
          </a:solidFill>
          <a:ln w="38100">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solidFill>
                  <a:schemeClr val="tx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令和６年度 　</a:t>
            </a:r>
            <a:r>
              <a:rPr kumimoji="1" lang="ja-JP" altLang="en-US" sz="3200" b="1" dirty="0">
                <a:solidFill>
                  <a:schemeClr val="tx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労 働 法 実 務 講 座</a:t>
            </a:r>
            <a:endParaRPr kumimoji="1" lang="en-US" altLang="ja-JP" sz="3200" b="1" dirty="0">
              <a:solidFill>
                <a:schemeClr val="tx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a:p>
            <a:pPr algn="ctr"/>
            <a:endParaRPr kumimoji="1" lang="en-US" altLang="ja-JP" sz="600" dirty="0">
              <a:solidFill>
                <a:schemeClr val="tx1"/>
              </a:solidFill>
              <a:latin typeface="BIZ UDPゴシック" panose="020B0400000000000000" pitchFamily="50" charset="-128"/>
              <a:ea typeface="BIZ UDPゴシック" panose="020B0400000000000000" pitchFamily="50" charset="-128"/>
            </a:endParaRPr>
          </a:p>
          <a:p>
            <a:pPr algn="ctr"/>
            <a:r>
              <a:rPr kumimoji="1" lang="ja-JP" altLang="en-US" b="1" dirty="0">
                <a:solidFill>
                  <a:schemeClr val="tx1"/>
                </a:solidFill>
                <a:latin typeface="BIZ UDPゴシック" panose="020B0400000000000000" pitchFamily="50" charset="-128"/>
                <a:ea typeface="BIZ UDPゴシック" panose="020B0400000000000000" pitchFamily="50" charset="-128"/>
              </a:rPr>
              <a:t>≪令和６年６月　全４講座（自由選択形式）≫</a:t>
            </a:r>
          </a:p>
        </p:txBody>
      </p:sp>
      <p:sp>
        <p:nvSpPr>
          <p:cNvPr id="7" name="正方形/長方形 6">
            <a:extLst>
              <a:ext uri="{FF2B5EF4-FFF2-40B4-BE49-F238E27FC236}">
                <a16:creationId xmlns:a16="http://schemas.microsoft.com/office/drawing/2014/main" id="{5DFCF84F-994F-3733-7796-DC160198C95A}"/>
              </a:ext>
            </a:extLst>
          </p:cNvPr>
          <p:cNvSpPr/>
          <p:nvPr/>
        </p:nvSpPr>
        <p:spPr>
          <a:xfrm>
            <a:off x="1075274" y="850007"/>
            <a:ext cx="5409126" cy="4121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dist"/>
            <a:r>
              <a:rPr kumimoji="1" lang="ja-JP" altLang="en-US" b="1" dirty="0">
                <a:solidFill>
                  <a:schemeClr val="tx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～採用から退職までの法律実務～</a:t>
            </a:r>
            <a:endParaRPr kumimoji="1" lang="en-US" altLang="ja-JP" b="1" dirty="0">
              <a:solidFill>
                <a:schemeClr val="tx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a:p>
            <a:endParaRPr kumimoji="1" lang="ja-JP" altLang="en-US" sz="1200" dirty="0">
              <a:solidFill>
                <a:schemeClr val="tx1"/>
              </a:solidFill>
              <a:latin typeface="BIZ UDPゴシック" panose="020B0400000000000000" pitchFamily="50" charset="-128"/>
              <a:ea typeface="BIZ UDPゴシック" panose="020B0400000000000000" pitchFamily="50" charset="-128"/>
            </a:endParaRPr>
          </a:p>
        </p:txBody>
      </p:sp>
      <p:graphicFrame>
        <p:nvGraphicFramePr>
          <p:cNvPr id="8" name="図表 7">
            <a:extLst>
              <a:ext uri="{FF2B5EF4-FFF2-40B4-BE49-F238E27FC236}">
                <a16:creationId xmlns:a16="http://schemas.microsoft.com/office/drawing/2014/main" id="{CEE65C85-D686-48EA-1976-4E29C714E618}"/>
              </a:ext>
            </a:extLst>
          </p:cNvPr>
          <p:cNvGraphicFramePr/>
          <p:nvPr>
            <p:extLst>
              <p:ext uri="{D42A27DB-BD31-4B8C-83A1-F6EECF244321}">
                <p14:modId xmlns:p14="http://schemas.microsoft.com/office/powerpoint/2010/main" val="3851883383"/>
              </p:ext>
            </p:extLst>
          </p:nvPr>
        </p:nvGraphicFramePr>
        <p:xfrm>
          <a:off x="347730" y="4090981"/>
          <a:ext cx="6890197" cy="358482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正方形/長方形 8">
            <a:extLst>
              <a:ext uri="{FF2B5EF4-FFF2-40B4-BE49-F238E27FC236}">
                <a16:creationId xmlns:a16="http://schemas.microsoft.com/office/drawing/2014/main" id="{39188FEA-BFC8-7844-C26C-E6DC39A4C84A}"/>
              </a:ext>
            </a:extLst>
          </p:cNvPr>
          <p:cNvSpPr/>
          <p:nvPr/>
        </p:nvSpPr>
        <p:spPr>
          <a:xfrm>
            <a:off x="347730" y="2498500"/>
            <a:ext cx="6890197" cy="1725769"/>
          </a:xfrm>
          <a:prstGeom prst="rect">
            <a:avLst/>
          </a:prstGeom>
          <a:noFill/>
          <a:ln w="28575">
            <a:solidFill>
              <a:srgbClr val="0AFEB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ts val="18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　本会では、労務管理上必要な労働法の実務知識などを理解していただくことを目的に、</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pPr>
              <a:lnSpc>
                <a:spcPts val="18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毎年「労働法実務講座」を開講しております。</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pPr>
              <a:lnSpc>
                <a:spcPts val="18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　今年度は全４講の開催を予定し、第１講・第２講では労働関係法令の基礎を学んでいただき、第３講では労働法規に関して近時改正されたテーマをピックアップし、第４講では人事・労務担当者や経営層の方が知っておくべき労働判例を厳選し、ポイントや争点を分かり易く解説いたします。</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pPr>
              <a:lnSpc>
                <a:spcPts val="18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　全４講の自由選択形式で先着順です。　お早目の参加申込をお待ちしております。</a:t>
            </a:r>
          </a:p>
        </p:txBody>
      </p:sp>
      <p:sp>
        <p:nvSpPr>
          <p:cNvPr id="11" name="正方形/長方形 10">
            <a:extLst>
              <a:ext uri="{FF2B5EF4-FFF2-40B4-BE49-F238E27FC236}">
                <a16:creationId xmlns:a16="http://schemas.microsoft.com/office/drawing/2014/main" id="{8A2D78CE-D323-8C88-158E-EC62E769C1FC}"/>
              </a:ext>
            </a:extLst>
          </p:cNvPr>
          <p:cNvSpPr/>
          <p:nvPr/>
        </p:nvSpPr>
        <p:spPr>
          <a:xfrm>
            <a:off x="321748" y="7701566"/>
            <a:ext cx="6890197" cy="2897746"/>
          </a:xfrm>
          <a:prstGeom prst="rect">
            <a:avLst/>
          </a:prstGeom>
          <a:noFill/>
          <a:ln w="76200" cmpd="thickThin">
            <a:solidFill>
              <a:srgbClr val="0AFEB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ts val="22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１．日程　　第１講</a:t>
            </a:r>
            <a:r>
              <a:rPr kumimoji="1" lang="en-US" altLang="ja-JP" sz="1400" dirty="0">
                <a:solidFill>
                  <a:schemeClr val="tx1"/>
                </a:solidFill>
                <a:latin typeface="BIZ UDPゴシック" panose="020B0400000000000000" pitchFamily="50" charset="-128"/>
                <a:ea typeface="BIZ UDPゴシック" panose="020B0400000000000000" pitchFamily="50" charset="-128"/>
              </a:rPr>
              <a:t>6/5(</a:t>
            </a:r>
            <a:r>
              <a:rPr kumimoji="1" lang="ja-JP" altLang="en-US" sz="1400" dirty="0">
                <a:solidFill>
                  <a:schemeClr val="tx1"/>
                </a:solidFill>
                <a:latin typeface="BIZ UDPゴシック" panose="020B0400000000000000" pitchFamily="50" charset="-128"/>
                <a:ea typeface="BIZ UDPゴシック" panose="020B0400000000000000" pitchFamily="50" charset="-128"/>
              </a:rPr>
              <a:t>水</a:t>
            </a:r>
            <a:r>
              <a:rPr kumimoji="1" lang="en-US" altLang="ja-JP" sz="1400" dirty="0">
                <a:solidFill>
                  <a:schemeClr val="tx1"/>
                </a:solidFill>
                <a:latin typeface="BIZ UDPゴシック" panose="020B0400000000000000" pitchFamily="50" charset="-128"/>
                <a:ea typeface="BIZ UDPゴシック" panose="020B0400000000000000" pitchFamily="50" charset="-128"/>
              </a:rPr>
              <a:t>)</a:t>
            </a:r>
            <a:r>
              <a:rPr kumimoji="1" lang="ja-JP" altLang="en-US" sz="1400" dirty="0">
                <a:solidFill>
                  <a:schemeClr val="tx1"/>
                </a:solidFill>
                <a:latin typeface="BIZ UDPゴシック" panose="020B0400000000000000" pitchFamily="50" charset="-128"/>
                <a:ea typeface="BIZ UDPゴシック" panose="020B0400000000000000" pitchFamily="50" charset="-128"/>
              </a:rPr>
              <a:t>　　第２講</a:t>
            </a:r>
            <a:r>
              <a:rPr kumimoji="1" lang="en-US" altLang="ja-JP" sz="1400" dirty="0">
                <a:solidFill>
                  <a:schemeClr val="tx1"/>
                </a:solidFill>
                <a:latin typeface="BIZ UDPゴシック" panose="020B0400000000000000" pitchFamily="50" charset="-128"/>
                <a:ea typeface="BIZ UDPゴシック" panose="020B0400000000000000" pitchFamily="50" charset="-128"/>
              </a:rPr>
              <a:t>6/12(</a:t>
            </a:r>
            <a:r>
              <a:rPr kumimoji="1" lang="ja-JP" altLang="en-US" sz="1400" dirty="0">
                <a:solidFill>
                  <a:schemeClr val="tx1"/>
                </a:solidFill>
                <a:latin typeface="BIZ UDPゴシック" panose="020B0400000000000000" pitchFamily="50" charset="-128"/>
                <a:ea typeface="BIZ UDPゴシック" panose="020B0400000000000000" pitchFamily="50" charset="-128"/>
              </a:rPr>
              <a:t>水</a:t>
            </a:r>
            <a:r>
              <a:rPr kumimoji="1" lang="en-US" altLang="ja-JP" sz="1400" dirty="0">
                <a:solidFill>
                  <a:schemeClr val="tx1"/>
                </a:solidFill>
                <a:latin typeface="BIZ UDPゴシック" panose="020B0400000000000000" pitchFamily="50" charset="-128"/>
                <a:ea typeface="BIZ UDPゴシック" panose="020B0400000000000000" pitchFamily="50" charset="-128"/>
              </a:rPr>
              <a:t>)</a:t>
            </a:r>
            <a:r>
              <a:rPr kumimoji="1" lang="ja-JP" altLang="en-US" sz="1400" dirty="0">
                <a:solidFill>
                  <a:schemeClr val="tx1"/>
                </a:solidFill>
                <a:latin typeface="BIZ UDPゴシック" panose="020B0400000000000000" pitchFamily="50" charset="-128"/>
                <a:ea typeface="BIZ UDPゴシック" panose="020B0400000000000000" pitchFamily="50" charset="-128"/>
              </a:rPr>
              <a:t>　　第３講</a:t>
            </a:r>
            <a:r>
              <a:rPr kumimoji="1" lang="en-US" altLang="ja-JP" sz="1400" dirty="0">
                <a:solidFill>
                  <a:schemeClr val="tx1"/>
                </a:solidFill>
                <a:latin typeface="BIZ UDPゴシック" panose="020B0400000000000000" pitchFamily="50" charset="-128"/>
                <a:ea typeface="BIZ UDPゴシック" panose="020B0400000000000000" pitchFamily="50" charset="-128"/>
              </a:rPr>
              <a:t>6/19(</a:t>
            </a:r>
            <a:r>
              <a:rPr kumimoji="1" lang="ja-JP" altLang="en-US" sz="1400" dirty="0">
                <a:solidFill>
                  <a:schemeClr val="tx1"/>
                </a:solidFill>
                <a:latin typeface="BIZ UDPゴシック" panose="020B0400000000000000" pitchFamily="50" charset="-128"/>
                <a:ea typeface="BIZ UDPゴシック" panose="020B0400000000000000" pitchFamily="50" charset="-128"/>
              </a:rPr>
              <a:t>水</a:t>
            </a:r>
            <a:r>
              <a:rPr kumimoji="1" lang="en-US" altLang="ja-JP" sz="1400" dirty="0">
                <a:solidFill>
                  <a:schemeClr val="tx1"/>
                </a:solidFill>
                <a:latin typeface="BIZ UDPゴシック" panose="020B0400000000000000" pitchFamily="50" charset="-128"/>
                <a:ea typeface="BIZ UDPゴシック" panose="020B0400000000000000" pitchFamily="50" charset="-128"/>
              </a:rPr>
              <a:t>)</a:t>
            </a:r>
            <a:r>
              <a:rPr kumimoji="1" lang="ja-JP" altLang="en-US" sz="1400" dirty="0">
                <a:solidFill>
                  <a:schemeClr val="tx1"/>
                </a:solidFill>
                <a:latin typeface="BIZ UDPゴシック" panose="020B0400000000000000" pitchFamily="50" charset="-128"/>
                <a:ea typeface="BIZ UDPゴシック" panose="020B0400000000000000" pitchFamily="50" charset="-128"/>
              </a:rPr>
              <a:t>　　第４講</a:t>
            </a:r>
            <a:r>
              <a:rPr kumimoji="1" lang="en-US" altLang="ja-JP" sz="1400" dirty="0">
                <a:solidFill>
                  <a:schemeClr val="tx1"/>
                </a:solidFill>
                <a:latin typeface="BIZ UDPゴシック" panose="020B0400000000000000" pitchFamily="50" charset="-128"/>
                <a:ea typeface="BIZ UDPゴシック" panose="020B0400000000000000" pitchFamily="50" charset="-128"/>
              </a:rPr>
              <a:t>6/26(</a:t>
            </a:r>
            <a:r>
              <a:rPr kumimoji="1" lang="ja-JP" altLang="en-US" sz="1400" dirty="0">
                <a:solidFill>
                  <a:schemeClr val="tx1"/>
                </a:solidFill>
                <a:latin typeface="BIZ UDPゴシック" panose="020B0400000000000000" pitchFamily="50" charset="-128"/>
                <a:ea typeface="BIZ UDPゴシック" panose="020B0400000000000000" pitchFamily="50" charset="-128"/>
              </a:rPr>
              <a:t>水</a:t>
            </a:r>
            <a:r>
              <a:rPr kumimoji="1" lang="en-US" altLang="ja-JP" sz="1400" dirty="0">
                <a:solidFill>
                  <a:schemeClr val="tx1"/>
                </a:solidFill>
                <a:latin typeface="BIZ UDPゴシック" panose="020B0400000000000000" pitchFamily="50" charset="-128"/>
                <a:ea typeface="BIZ UDPゴシック" panose="020B0400000000000000" pitchFamily="50" charset="-128"/>
              </a:rPr>
              <a:t>)</a:t>
            </a:r>
          </a:p>
          <a:p>
            <a:pPr>
              <a:lnSpc>
                <a:spcPts val="22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　　　　　　　時間はいずれも１３：３０～１６：３０（受付開始</a:t>
            </a:r>
            <a:r>
              <a:rPr kumimoji="1" lang="en-US" altLang="ja-JP" sz="1400" dirty="0">
                <a:solidFill>
                  <a:schemeClr val="tx1"/>
                </a:solidFill>
                <a:latin typeface="BIZ UDPゴシック" panose="020B0400000000000000" pitchFamily="50" charset="-128"/>
                <a:ea typeface="BIZ UDPゴシック" panose="020B0400000000000000" pitchFamily="50" charset="-128"/>
              </a:rPr>
              <a:t>13</a:t>
            </a:r>
            <a:r>
              <a:rPr kumimoji="1" lang="ja-JP" altLang="en-US" sz="1400" dirty="0">
                <a:solidFill>
                  <a:schemeClr val="tx1"/>
                </a:solidFill>
                <a:latin typeface="BIZ UDPゴシック" panose="020B0400000000000000" pitchFamily="50" charset="-128"/>
                <a:ea typeface="BIZ UDPゴシック" panose="020B0400000000000000" pitchFamily="50" charset="-128"/>
              </a:rPr>
              <a:t>：</a:t>
            </a:r>
            <a:r>
              <a:rPr kumimoji="1" lang="en-US" altLang="ja-JP" sz="1400" dirty="0">
                <a:solidFill>
                  <a:schemeClr val="tx1"/>
                </a:solidFill>
                <a:latin typeface="BIZ UDPゴシック" panose="020B0400000000000000" pitchFamily="50" charset="-128"/>
                <a:ea typeface="BIZ UDPゴシック" panose="020B0400000000000000" pitchFamily="50" charset="-128"/>
              </a:rPr>
              <a:t>15</a:t>
            </a:r>
            <a:r>
              <a:rPr kumimoji="1" lang="ja-JP" altLang="en-US" sz="1400" dirty="0">
                <a:solidFill>
                  <a:schemeClr val="tx1"/>
                </a:solidFill>
                <a:latin typeface="BIZ UDPゴシック" panose="020B0400000000000000" pitchFamily="50" charset="-128"/>
                <a:ea typeface="BIZ UDPゴシック" panose="020B0400000000000000" pitchFamily="50" charset="-128"/>
              </a:rPr>
              <a:t>～）</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pPr>
              <a:lnSpc>
                <a:spcPts val="22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２．講師　　外井・鹿野法律事務所　弁護士　外井 浩志　氏　　専門：労働法、労災問題等</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pPr>
              <a:lnSpc>
                <a:spcPts val="22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３．会場　　大宮ソニックシティビル９階　９０６会議室</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pPr>
              <a:lnSpc>
                <a:spcPts val="22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４．定員　　各講いずれも３０名（申込先着順）</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pPr>
              <a:lnSpc>
                <a:spcPts val="22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５．会費　　無料＜会員限定＞</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pPr>
              <a:lnSpc>
                <a:spcPts val="22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　　　　　　（</a:t>
            </a:r>
            <a:r>
              <a:rPr kumimoji="1" lang="en-US" altLang="ja-JP" sz="1400" dirty="0">
                <a:solidFill>
                  <a:schemeClr val="tx1"/>
                </a:solidFill>
                <a:latin typeface="BIZ UDPゴシック" panose="020B0400000000000000" pitchFamily="50" charset="-128"/>
                <a:ea typeface="BIZ UDPゴシック" panose="020B0400000000000000" pitchFamily="50" charset="-128"/>
              </a:rPr>
              <a:t>4</a:t>
            </a:r>
            <a:r>
              <a:rPr kumimoji="1" lang="ja-JP" altLang="en-US" sz="1400" dirty="0">
                <a:solidFill>
                  <a:schemeClr val="tx1"/>
                </a:solidFill>
                <a:latin typeface="BIZ UDPゴシック" panose="020B0400000000000000" pitchFamily="50" charset="-128"/>
                <a:ea typeface="BIZ UDPゴシック" panose="020B0400000000000000" pitchFamily="50" charset="-128"/>
              </a:rPr>
              <a:t>講ともテキストは「採用から退職までの法律実務</a:t>
            </a:r>
            <a:r>
              <a:rPr kumimoji="1" lang="en-US" altLang="ja-JP" sz="1400" dirty="0">
                <a:solidFill>
                  <a:schemeClr val="tx1"/>
                </a:solidFill>
                <a:latin typeface="BIZ UDPゴシック" panose="020B0400000000000000" pitchFamily="50" charset="-128"/>
                <a:ea typeface="BIZ UDPゴシック" panose="020B0400000000000000" pitchFamily="50" charset="-128"/>
              </a:rPr>
              <a:t>〔</a:t>
            </a:r>
            <a:r>
              <a:rPr kumimoji="1" lang="ja-JP" altLang="en-US" sz="1400" dirty="0">
                <a:solidFill>
                  <a:schemeClr val="tx1"/>
                </a:solidFill>
                <a:latin typeface="BIZ UDPゴシック" panose="020B0400000000000000" pitchFamily="50" charset="-128"/>
                <a:ea typeface="BIZ UDPゴシック" panose="020B0400000000000000" pitchFamily="50" charset="-128"/>
              </a:rPr>
              <a:t>改訂</a:t>
            </a:r>
            <a:r>
              <a:rPr kumimoji="1" lang="en-US" altLang="ja-JP" sz="1400" dirty="0">
                <a:solidFill>
                  <a:schemeClr val="tx1"/>
                </a:solidFill>
                <a:latin typeface="BIZ UDPゴシック" panose="020B0400000000000000" pitchFamily="50" charset="-128"/>
                <a:ea typeface="BIZ UDPゴシック" panose="020B0400000000000000" pitchFamily="50" charset="-128"/>
              </a:rPr>
              <a:t>17</a:t>
            </a:r>
            <a:r>
              <a:rPr kumimoji="1" lang="ja-JP" altLang="en-US" sz="1400" dirty="0">
                <a:solidFill>
                  <a:schemeClr val="tx1"/>
                </a:solidFill>
                <a:latin typeface="BIZ UDPゴシック" panose="020B0400000000000000" pitchFamily="50" charset="-128"/>
                <a:ea typeface="BIZ UDPゴシック" panose="020B0400000000000000" pitchFamily="50" charset="-128"/>
              </a:rPr>
              <a:t>版</a:t>
            </a:r>
            <a:r>
              <a:rPr kumimoji="1" lang="en-US" altLang="ja-JP" sz="1400" dirty="0">
                <a:solidFill>
                  <a:schemeClr val="tx1"/>
                </a:solidFill>
                <a:latin typeface="BIZ UDPゴシック" panose="020B0400000000000000" pitchFamily="50" charset="-128"/>
                <a:ea typeface="BIZ UDPゴシック" panose="020B0400000000000000" pitchFamily="50" charset="-128"/>
              </a:rPr>
              <a:t>〕</a:t>
            </a:r>
            <a:r>
              <a:rPr kumimoji="1" lang="ja-JP" altLang="en-US" sz="1400" dirty="0">
                <a:solidFill>
                  <a:schemeClr val="tx1"/>
                </a:solidFill>
                <a:latin typeface="BIZ UDPゴシック" panose="020B0400000000000000" pitchFamily="50" charset="-128"/>
                <a:ea typeface="BIZ UDPゴシック" panose="020B0400000000000000" pitchFamily="50" charset="-128"/>
              </a:rPr>
              <a:t>」を使用いた</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pPr>
              <a:lnSpc>
                <a:spcPts val="22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　　　　　　　します。お持ちでない方は、受講前に書籍の購入をお願いいたします。</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pPr>
              <a:lnSpc>
                <a:spcPts val="22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　　　　　　　</a:t>
            </a:r>
            <a:r>
              <a:rPr kumimoji="1" lang="en-US" altLang="ja-JP" sz="1400" dirty="0">
                <a:solidFill>
                  <a:schemeClr val="tx1"/>
                </a:solidFill>
                <a:latin typeface="BIZ UDPゴシック" panose="020B0400000000000000" pitchFamily="50" charset="-128"/>
                <a:ea typeface="BIZ UDPゴシック" panose="020B0400000000000000" pitchFamily="50" charset="-128"/>
              </a:rPr>
              <a:t>※</a:t>
            </a:r>
            <a:r>
              <a:rPr kumimoji="1" lang="ja-JP" altLang="en-US" sz="1400" dirty="0">
                <a:solidFill>
                  <a:schemeClr val="tx1"/>
                </a:solidFill>
                <a:latin typeface="BIZ UDPゴシック" panose="020B0400000000000000" pitchFamily="50" charset="-128"/>
                <a:ea typeface="BIZ UDPゴシック" panose="020B0400000000000000" pitchFamily="50" charset="-128"/>
              </a:rPr>
              <a:t>参加者特別価格　</a:t>
            </a:r>
            <a:r>
              <a:rPr kumimoji="1" lang="ja-JP" altLang="en-US" sz="1400" u="sng" dirty="0">
                <a:solidFill>
                  <a:schemeClr val="tx1"/>
                </a:solidFill>
                <a:latin typeface="BIZ UDPゴシック" panose="020B0400000000000000" pitchFamily="50" charset="-128"/>
                <a:ea typeface="BIZ UDPゴシック" panose="020B0400000000000000" pitchFamily="50" charset="-128"/>
              </a:rPr>
              <a:t>税込み</a:t>
            </a:r>
            <a:r>
              <a:rPr kumimoji="1" lang="en-US" altLang="ja-JP" sz="1400" u="sng" dirty="0">
                <a:solidFill>
                  <a:schemeClr val="tx1"/>
                </a:solidFill>
                <a:latin typeface="BIZ UDPゴシック" panose="020B0400000000000000" pitchFamily="50" charset="-128"/>
                <a:ea typeface="BIZ UDPゴシック" panose="020B0400000000000000" pitchFamily="50" charset="-128"/>
              </a:rPr>
              <a:t>1</a:t>
            </a:r>
            <a:r>
              <a:rPr kumimoji="1" lang="ja-JP" altLang="en-US" sz="1400" u="sng" dirty="0">
                <a:solidFill>
                  <a:schemeClr val="tx1"/>
                </a:solidFill>
                <a:latin typeface="BIZ UDPゴシック" panose="020B0400000000000000" pitchFamily="50" charset="-128"/>
                <a:ea typeface="BIZ UDPゴシック" panose="020B0400000000000000" pitchFamily="50" charset="-128"/>
              </a:rPr>
              <a:t>，</a:t>
            </a:r>
            <a:r>
              <a:rPr kumimoji="1" lang="en-US" altLang="ja-JP" sz="1400" u="sng" dirty="0">
                <a:solidFill>
                  <a:schemeClr val="tx1"/>
                </a:solidFill>
                <a:latin typeface="BIZ UDPゴシック" panose="020B0400000000000000" pitchFamily="50" charset="-128"/>
                <a:ea typeface="BIZ UDPゴシック" panose="020B0400000000000000" pitchFamily="50" charset="-128"/>
              </a:rPr>
              <a:t>700</a:t>
            </a:r>
            <a:r>
              <a:rPr kumimoji="1" lang="ja-JP" altLang="en-US" sz="1400" u="sng" dirty="0">
                <a:solidFill>
                  <a:schemeClr val="tx1"/>
                </a:solidFill>
                <a:latin typeface="BIZ UDPゴシック" panose="020B0400000000000000" pitchFamily="50" charset="-128"/>
                <a:ea typeface="BIZ UDPゴシック" panose="020B0400000000000000" pitchFamily="50" charset="-128"/>
              </a:rPr>
              <a:t>円</a:t>
            </a:r>
            <a:r>
              <a:rPr kumimoji="1" lang="ja-JP" altLang="en-US" sz="1400" dirty="0">
                <a:solidFill>
                  <a:schemeClr val="tx1"/>
                </a:solidFill>
                <a:latin typeface="BIZ UDPゴシック" panose="020B0400000000000000" pitchFamily="50" charset="-128"/>
                <a:ea typeface="BIZ UDPゴシック" panose="020B0400000000000000" pitchFamily="50" charset="-128"/>
              </a:rPr>
              <a:t>（購入方法は裏面をご参照ください）</a:t>
            </a:r>
            <a:r>
              <a:rPr kumimoji="1" lang="ja-JP" altLang="en-US" sz="1400" u="sng" dirty="0">
                <a:solidFill>
                  <a:schemeClr val="tx1"/>
                </a:solidFill>
                <a:latin typeface="BIZ UDPゴシック" panose="020B0400000000000000" pitchFamily="50" charset="-128"/>
                <a:ea typeface="BIZ UDPゴシック" panose="020B0400000000000000" pitchFamily="50" charset="-128"/>
              </a:rPr>
              <a:t>　</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pPr>
              <a:lnSpc>
                <a:spcPts val="22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　　　　　　　　　</a:t>
            </a:r>
            <a:r>
              <a:rPr kumimoji="1" lang="ja-JP" altLang="en-US" sz="1400" u="sng" dirty="0">
                <a:solidFill>
                  <a:srgbClr val="0070C0"/>
                </a:solidFill>
                <a:latin typeface="BIZ UDPゴシック" panose="020B0400000000000000" pitchFamily="50" charset="-128"/>
                <a:ea typeface="BIZ UDPゴシック" panose="020B0400000000000000" pitchFamily="50" charset="-128"/>
              </a:rPr>
              <a:t>既にテキストをお持ちの方は受講時にご持参ください。</a:t>
            </a:r>
          </a:p>
        </p:txBody>
      </p:sp>
      <p:pic>
        <p:nvPicPr>
          <p:cNvPr id="3" name="図 2">
            <a:extLst>
              <a:ext uri="{FF2B5EF4-FFF2-40B4-BE49-F238E27FC236}">
                <a16:creationId xmlns:a16="http://schemas.microsoft.com/office/drawing/2014/main" id="{51E780D0-FB7D-0311-6848-2390197C4E76}"/>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752257" y="332794"/>
            <a:ext cx="2459688" cy="427058"/>
          </a:xfrm>
          <a:prstGeom prst="rect">
            <a:avLst/>
          </a:prstGeom>
        </p:spPr>
      </p:pic>
    </p:spTree>
    <p:extLst>
      <p:ext uri="{BB962C8B-B14F-4D97-AF65-F5344CB8AC3E}">
        <p14:creationId xmlns:p14="http://schemas.microsoft.com/office/powerpoint/2010/main" val="4275183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2">
            <a:extLst>
              <a:ext uri="{FF2B5EF4-FFF2-40B4-BE49-F238E27FC236}">
                <a16:creationId xmlns:a16="http://schemas.microsoft.com/office/drawing/2014/main" id="{6BC623BD-A39C-9617-075B-6A6C8BF7CA7B}"/>
              </a:ext>
            </a:extLst>
          </p:cNvPr>
          <p:cNvSpPr txBox="1">
            <a:spLocks noChangeArrowheads="1"/>
          </p:cNvSpPr>
          <p:nvPr/>
        </p:nvSpPr>
        <p:spPr bwMode="auto">
          <a:xfrm>
            <a:off x="907372" y="445359"/>
            <a:ext cx="5493431" cy="2241602"/>
          </a:xfrm>
          <a:prstGeom prst="rect">
            <a:avLst/>
          </a:prstGeom>
          <a:noFill/>
          <a:ln w="19050">
            <a:solidFill>
              <a:schemeClr val="tx1">
                <a:lumMod val="50000"/>
                <a:lumOff val="50000"/>
              </a:schemeClr>
            </a:solidFill>
            <a:miter lim="800000"/>
            <a:headEnd/>
            <a:tailEnd/>
          </a:ln>
        </p:spPr>
        <p:txBody>
          <a:bodyPr rot="0" vert="horz" wrap="square" lIns="91440" tIns="36000" rIns="91440" bIns="36000" anchor="t" anchorCtr="0">
            <a:noAutofit/>
          </a:bodyPr>
          <a:lstStyle/>
          <a:p>
            <a:pPr indent="419100">
              <a:lnSpc>
                <a:spcPct val="115000"/>
              </a:lnSpc>
              <a:spcAft>
                <a:spcPts val="1000"/>
              </a:spcAft>
            </a:pPr>
            <a:r>
              <a:rPr lang="ja-JP" sz="1200" b="1" dirty="0">
                <a:effectLst/>
                <a:latin typeface="Garamond" panose="02020404030301010803" pitchFamily="18" charset="0"/>
                <a:ea typeface="BIZ UDPゴシック" panose="020B0400000000000000" pitchFamily="50" charset="-128"/>
                <a:cs typeface="Times New Roman" panose="02020603050405020304" pitchFamily="18" charset="0"/>
              </a:rPr>
              <a:t>講師プロフィール　　弁護士　外井　浩志　</a:t>
            </a:r>
            <a:r>
              <a:rPr lang="en-US" sz="1200" b="1" dirty="0">
                <a:effectLst/>
                <a:latin typeface="Garamond" panose="02020404030301010803" pitchFamily="18" charset="0"/>
                <a:ea typeface="BIZ UDPゴシック" panose="020B0400000000000000" pitchFamily="50" charset="-128"/>
                <a:cs typeface="Times New Roman" panose="02020603050405020304" pitchFamily="18" charset="0"/>
              </a:rPr>
              <a:t>(</a:t>
            </a:r>
            <a:r>
              <a:rPr lang="ja-JP" sz="1200" b="1" dirty="0">
                <a:effectLst/>
                <a:latin typeface="Garamond" panose="02020404030301010803" pitchFamily="18" charset="0"/>
                <a:ea typeface="BIZ UDPゴシック" panose="020B0400000000000000" pitchFamily="50" charset="-128"/>
                <a:cs typeface="Times New Roman" panose="02020603050405020304" pitchFamily="18" charset="0"/>
              </a:rPr>
              <a:t>とい ひろし</a:t>
            </a:r>
            <a:r>
              <a:rPr lang="en-US" sz="1200" b="1" dirty="0">
                <a:effectLst/>
                <a:latin typeface="Garamond" panose="02020404030301010803" pitchFamily="18" charset="0"/>
                <a:ea typeface="BIZ UDPゴシック" panose="020B0400000000000000" pitchFamily="50" charset="-128"/>
                <a:cs typeface="Times New Roman" panose="02020603050405020304" pitchFamily="18" charset="0"/>
              </a:rPr>
              <a:t>)</a:t>
            </a:r>
            <a:r>
              <a:rPr lang="ja-JP" sz="1200" b="1" dirty="0">
                <a:effectLst/>
                <a:latin typeface="Garamond" panose="02020404030301010803" pitchFamily="18" charset="0"/>
                <a:ea typeface="BIZ UDPゴシック" panose="020B0400000000000000" pitchFamily="50" charset="-128"/>
                <a:cs typeface="Times New Roman" panose="02020603050405020304" pitchFamily="18" charset="0"/>
              </a:rPr>
              <a:t>　氏</a:t>
            </a:r>
            <a:endParaRPr lang="ja-JP" sz="1200" dirty="0">
              <a:effectLst/>
              <a:latin typeface="Garamond" panose="02020404030301010803" pitchFamily="18" charset="0"/>
              <a:ea typeface="FZShuTi"/>
              <a:cs typeface="Times New Roman" panose="02020603050405020304" pitchFamily="18" charset="0"/>
            </a:endParaRPr>
          </a:p>
          <a:p>
            <a:pPr marL="63500" indent="-63500">
              <a:lnSpc>
                <a:spcPct val="115000"/>
              </a:lnSpc>
              <a:spcAft>
                <a:spcPts val="1000"/>
              </a:spcAft>
            </a:pPr>
            <a:r>
              <a:rPr lang="ja-JP" sz="1000" dirty="0">
                <a:solidFill>
                  <a:srgbClr val="FFFFFF"/>
                </a:solidFill>
                <a:effectLst/>
                <a:latin typeface="Garamond" panose="02020404030301010803" pitchFamily="18" charset="0"/>
                <a:ea typeface="BIZ UDPゴシック" panose="020B0400000000000000" pitchFamily="50" charset="-128"/>
                <a:cs typeface="Times New Roman" panose="02020603050405020304" pitchFamily="18" charset="0"/>
              </a:rPr>
              <a:t>〇</a:t>
            </a:r>
            <a:r>
              <a:rPr lang="ja-JP" sz="1100" dirty="0">
                <a:effectLst/>
                <a:latin typeface="Garamond" panose="02020404030301010803" pitchFamily="18" charset="0"/>
                <a:ea typeface="BIZ UDPゴシック" panose="020B0400000000000000" pitchFamily="50" charset="-128"/>
                <a:cs typeface="Times New Roman" panose="02020603050405020304" pitchFamily="18" charset="0"/>
              </a:rPr>
              <a:t>昭和</a:t>
            </a:r>
            <a:r>
              <a:rPr lang="en-US" sz="1100" dirty="0">
                <a:effectLst/>
                <a:latin typeface="Garamond" panose="02020404030301010803" pitchFamily="18" charset="0"/>
                <a:ea typeface="BIZ UDPゴシック" panose="020B0400000000000000" pitchFamily="50" charset="-128"/>
                <a:cs typeface="Times New Roman" panose="02020603050405020304" pitchFamily="18" charset="0"/>
              </a:rPr>
              <a:t>56</a:t>
            </a:r>
            <a:r>
              <a:rPr lang="ja-JP" sz="1100" dirty="0">
                <a:effectLst/>
                <a:latin typeface="Garamond" panose="02020404030301010803" pitchFamily="18" charset="0"/>
                <a:ea typeface="BIZ UDPゴシック" panose="020B0400000000000000" pitchFamily="50" charset="-128"/>
                <a:cs typeface="Times New Roman" panose="02020603050405020304" pitchFamily="18" charset="0"/>
              </a:rPr>
              <a:t>年</a:t>
            </a:r>
            <a:r>
              <a:rPr lang="en-US" sz="1100" dirty="0">
                <a:effectLst/>
                <a:latin typeface="Garamond" panose="02020404030301010803" pitchFamily="18" charset="0"/>
                <a:ea typeface="BIZ UDPゴシック" panose="020B0400000000000000" pitchFamily="50" charset="-128"/>
                <a:cs typeface="Times New Roman" panose="02020603050405020304" pitchFamily="18" charset="0"/>
              </a:rPr>
              <a:t>3</a:t>
            </a:r>
            <a:r>
              <a:rPr lang="ja-JP" sz="1100" dirty="0">
                <a:effectLst/>
                <a:latin typeface="Garamond" panose="02020404030301010803" pitchFamily="18" charset="0"/>
                <a:ea typeface="BIZ UDPゴシック" panose="020B0400000000000000" pitchFamily="50" charset="-128"/>
                <a:cs typeface="Times New Roman" panose="02020603050405020304" pitchFamily="18" charset="0"/>
              </a:rPr>
              <a:t>月　東京大学法学部公法学科卒業</a:t>
            </a:r>
            <a:endParaRPr lang="ja-JP" sz="1100" dirty="0">
              <a:effectLst/>
              <a:latin typeface="Garamond" panose="02020404030301010803" pitchFamily="18" charset="0"/>
              <a:ea typeface="FZShuTi"/>
              <a:cs typeface="Times New Roman" panose="02020603050405020304" pitchFamily="18" charset="0"/>
            </a:endParaRPr>
          </a:p>
          <a:p>
            <a:pPr marL="63500" indent="-63500">
              <a:lnSpc>
                <a:spcPct val="115000"/>
              </a:lnSpc>
              <a:spcAft>
                <a:spcPts val="1000"/>
              </a:spcAft>
            </a:pPr>
            <a:r>
              <a:rPr lang="ja-JP" sz="1100" dirty="0">
                <a:solidFill>
                  <a:srgbClr val="FFFFFF"/>
                </a:solidFill>
                <a:effectLst/>
                <a:latin typeface="Garamond" panose="02020404030301010803" pitchFamily="18" charset="0"/>
                <a:ea typeface="BIZ UDPゴシック" panose="020B0400000000000000" pitchFamily="50" charset="-128"/>
                <a:cs typeface="Times New Roman" panose="02020603050405020304" pitchFamily="18" charset="0"/>
              </a:rPr>
              <a:t>　 </a:t>
            </a:r>
            <a:r>
              <a:rPr lang="ja-JP" sz="1100" dirty="0">
                <a:effectLst/>
                <a:latin typeface="Garamond" panose="02020404030301010803" pitchFamily="18" charset="0"/>
                <a:ea typeface="BIZ UDPゴシック" panose="020B0400000000000000" pitchFamily="50" charset="-128"/>
                <a:cs typeface="Times New Roman" panose="02020603050405020304" pitchFamily="18" charset="0"/>
              </a:rPr>
              <a:t>昭和</a:t>
            </a:r>
            <a:r>
              <a:rPr lang="en-US" sz="1100" dirty="0">
                <a:effectLst/>
                <a:latin typeface="Garamond" panose="02020404030301010803" pitchFamily="18" charset="0"/>
                <a:ea typeface="BIZ UDPゴシック" panose="020B0400000000000000" pitchFamily="50" charset="-128"/>
                <a:cs typeface="Times New Roman" panose="02020603050405020304" pitchFamily="18" charset="0"/>
              </a:rPr>
              <a:t>57</a:t>
            </a:r>
            <a:r>
              <a:rPr lang="ja-JP" sz="1100" dirty="0">
                <a:effectLst/>
                <a:latin typeface="Garamond" panose="02020404030301010803" pitchFamily="18" charset="0"/>
                <a:ea typeface="BIZ UDPゴシック" panose="020B0400000000000000" pitchFamily="50" charset="-128"/>
                <a:cs typeface="Times New Roman" panose="02020603050405020304" pitchFamily="18" charset="0"/>
              </a:rPr>
              <a:t>年</a:t>
            </a:r>
            <a:r>
              <a:rPr lang="en-US" sz="1100" dirty="0">
                <a:effectLst/>
                <a:latin typeface="Garamond" panose="02020404030301010803" pitchFamily="18" charset="0"/>
                <a:ea typeface="BIZ UDPゴシック" panose="020B0400000000000000" pitchFamily="50" charset="-128"/>
                <a:cs typeface="Times New Roman" panose="02020603050405020304" pitchFamily="18" charset="0"/>
              </a:rPr>
              <a:t>4</a:t>
            </a:r>
            <a:r>
              <a:rPr lang="ja-JP" sz="1100" dirty="0">
                <a:effectLst/>
                <a:latin typeface="Garamond" panose="02020404030301010803" pitchFamily="18" charset="0"/>
                <a:ea typeface="BIZ UDPゴシック" panose="020B0400000000000000" pitchFamily="50" charset="-128"/>
                <a:cs typeface="Times New Roman" panose="02020603050405020304" pitchFamily="18" charset="0"/>
              </a:rPr>
              <a:t>月　労働省東京労働基準局勤務</a:t>
            </a:r>
            <a:endParaRPr lang="ja-JP" sz="1100" dirty="0">
              <a:effectLst/>
              <a:latin typeface="Garamond" panose="02020404030301010803" pitchFamily="18" charset="0"/>
              <a:ea typeface="FZShuTi"/>
              <a:cs typeface="Times New Roman" panose="02020603050405020304" pitchFamily="18" charset="0"/>
            </a:endParaRPr>
          </a:p>
          <a:p>
            <a:pPr marL="63500" indent="-63500">
              <a:lnSpc>
                <a:spcPct val="115000"/>
              </a:lnSpc>
              <a:spcAft>
                <a:spcPts val="1000"/>
              </a:spcAft>
            </a:pPr>
            <a:r>
              <a:rPr lang="ja-JP" sz="1100" dirty="0">
                <a:effectLst/>
                <a:latin typeface="Garamond" panose="02020404030301010803" pitchFamily="18" charset="0"/>
                <a:ea typeface="BIZ UDPゴシック" panose="020B0400000000000000" pitchFamily="50" charset="-128"/>
                <a:cs typeface="Times New Roman" panose="02020603050405020304" pitchFamily="18" charset="0"/>
              </a:rPr>
              <a:t>　 昭和</a:t>
            </a:r>
            <a:r>
              <a:rPr lang="en-US" sz="1100" dirty="0">
                <a:effectLst/>
                <a:latin typeface="Garamond" panose="02020404030301010803" pitchFamily="18" charset="0"/>
                <a:ea typeface="BIZ UDPゴシック" panose="020B0400000000000000" pitchFamily="50" charset="-128"/>
                <a:cs typeface="Times New Roman" panose="02020603050405020304" pitchFamily="18" charset="0"/>
              </a:rPr>
              <a:t>60</a:t>
            </a:r>
            <a:r>
              <a:rPr lang="ja-JP" sz="1100" dirty="0">
                <a:effectLst/>
                <a:latin typeface="Garamond" panose="02020404030301010803" pitchFamily="18" charset="0"/>
                <a:ea typeface="BIZ UDPゴシック" panose="020B0400000000000000" pitchFamily="50" charset="-128"/>
                <a:cs typeface="Times New Roman" panose="02020603050405020304" pitchFamily="18" charset="0"/>
              </a:rPr>
              <a:t>年</a:t>
            </a:r>
            <a:r>
              <a:rPr lang="en-US" sz="1100" dirty="0">
                <a:effectLst/>
                <a:latin typeface="Garamond" panose="02020404030301010803" pitchFamily="18" charset="0"/>
                <a:ea typeface="BIZ UDPゴシック" panose="020B0400000000000000" pitchFamily="50" charset="-128"/>
                <a:cs typeface="Times New Roman" panose="02020603050405020304" pitchFamily="18" charset="0"/>
              </a:rPr>
              <a:t>4</a:t>
            </a:r>
            <a:r>
              <a:rPr lang="ja-JP" sz="1100" dirty="0">
                <a:effectLst/>
                <a:latin typeface="Garamond" panose="02020404030301010803" pitchFamily="18" charset="0"/>
                <a:ea typeface="BIZ UDPゴシック" panose="020B0400000000000000" pitchFamily="50" charset="-128"/>
                <a:cs typeface="Times New Roman" panose="02020603050405020304" pitchFamily="18" charset="0"/>
              </a:rPr>
              <a:t>月　弁護士登録、第一東京弁護士会所属</a:t>
            </a:r>
            <a:endParaRPr lang="ja-JP" sz="1100" dirty="0">
              <a:effectLst/>
              <a:latin typeface="Garamond" panose="02020404030301010803" pitchFamily="18" charset="0"/>
              <a:ea typeface="FZShuTi"/>
              <a:cs typeface="Times New Roman" panose="02020603050405020304" pitchFamily="18" charset="0"/>
            </a:endParaRPr>
          </a:p>
          <a:p>
            <a:pPr marL="63500" indent="-63500">
              <a:lnSpc>
                <a:spcPct val="115000"/>
              </a:lnSpc>
              <a:spcAft>
                <a:spcPts val="1000"/>
              </a:spcAft>
            </a:pPr>
            <a:r>
              <a:rPr lang="ja-JP" sz="1100" dirty="0">
                <a:effectLst/>
                <a:latin typeface="Garamond" panose="02020404030301010803" pitchFamily="18" charset="0"/>
                <a:ea typeface="BIZ UDPゴシック" panose="020B0400000000000000" pitchFamily="50" charset="-128"/>
                <a:cs typeface="Times New Roman" panose="02020603050405020304" pitchFamily="18" charset="0"/>
              </a:rPr>
              <a:t>　　　　　　　　　　　　　 安西法律事務所入所</a:t>
            </a:r>
            <a:endParaRPr lang="ja-JP" sz="1100" dirty="0">
              <a:effectLst/>
              <a:latin typeface="Garamond" panose="02020404030301010803" pitchFamily="18" charset="0"/>
              <a:ea typeface="FZShuTi"/>
              <a:cs typeface="Times New Roman" panose="02020603050405020304" pitchFamily="18" charset="0"/>
            </a:endParaRPr>
          </a:p>
          <a:p>
            <a:pPr marL="63500" indent="-63500">
              <a:lnSpc>
                <a:spcPct val="115000"/>
              </a:lnSpc>
              <a:spcAft>
                <a:spcPts val="1000"/>
              </a:spcAft>
            </a:pPr>
            <a:r>
              <a:rPr lang="ja-JP" sz="1100" dirty="0">
                <a:effectLst/>
                <a:latin typeface="Garamond" panose="02020404030301010803" pitchFamily="18" charset="0"/>
                <a:ea typeface="BIZ UDPゴシック" panose="020B0400000000000000" pitchFamily="50" charset="-128"/>
                <a:cs typeface="Times New Roman" panose="02020603050405020304" pitchFamily="18" charset="0"/>
              </a:rPr>
              <a:t>　 平成</a:t>
            </a:r>
            <a:r>
              <a:rPr lang="en-US" sz="1100" dirty="0">
                <a:effectLst/>
                <a:latin typeface="Garamond" panose="02020404030301010803" pitchFamily="18" charset="0"/>
                <a:ea typeface="BIZ UDPゴシック" panose="020B0400000000000000" pitchFamily="50" charset="-128"/>
                <a:cs typeface="Times New Roman" panose="02020603050405020304" pitchFamily="18" charset="0"/>
              </a:rPr>
              <a:t>18</a:t>
            </a:r>
            <a:r>
              <a:rPr lang="ja-JP" sz="1100" dirty="0">
                <a:effectLst/>
                <a:latin typeface="Garamond" panose="02020404030301010803" pitchFamily="18" charset="0"/>
                <a:ea typeface="BIZ UDPゴシック" panose="020B0400000000000000" pitchFamily="50" charset="-128"/>
                <a:cs typeface="Times New Roman" panose="02020603050405020304" pitchFamily="18" charset="0"/>
              </a:rPr>
              <a:t>年</a:t>
            </a:r>
            <a:r>
              <a:rPr lang="en-US" sz="1100" dirty="0">
                <a:effectLst/>
                <a:latin typeface="Garamond" panose="02020404030301010803" pitchFamily="18" charset="0"/>
                <a:ea typeface="BIZ UDPゴシック" panose="020B0400000000000000" pitchFamily="50" charset="-128"/>
                <a:cs typeface="Times New Roman" panose="02020603050405020304" pitchFamily="18" charset="0"/>
              </a:rPr>
              <a:t>3</a:t>
            </a:r>
            <a:r>
              <a:rPr lang="ja-JP" sz="1100" dirty="0">
                <a:effectLst/>
                <a:latin typeface="Garamond" panose="02020404030301010803" pitchFamily="18" charset="0"/>
                <a:ea typeface="BIZ UDPゴシック" panose="020B0400000000000000" pitchFamily="50" charset="-128"/>
                <a:cs typeface="Times New Roman" panose="02020603050405020304" pitchFamily="18" charset="0"/>
              </a:rPr>
              <a:t>月　外井（ＴＯＩ）法律事務所開設</a:t>
            </a:r>
            <a:endParaRPr lang="ja-JP" sz="1100" dirty="0">
              <a:effectLst/>
              <a:latin typeface="Garamond" panose="02020404030301010803" pitchFamily="18" charset="0"/>
              <a:ea typeface="FZShuTi"/>
              <a:cs typeface="Times New Roman" panose="02020603050405020304" pitchFamily="18" charset="0"/>
            </a:endParaRPr>
          </a:p>
          <a:p>
            <a:pPr marL="63500" indent="-63500">
              <a:lnSpc>
                <a:spcPct val="115000"/>
              </a:lnSpc>
              <a:spcAft>
                <a:spcPts val="1000"/>
              </a:spcAft>
            </a:pPr>
            <a:r>
              <a:rPr lang="ja-JP" sz="1100" dirty="0">
                <a:effectLst/>
                <a:latin typeface="Garamond" panose="02020404030301010803" pitchFamily="18" charset="0"/>
                <a:ea typeface="BIZ UDPゴシック" panose="020B0400000000000000" pitchFamily="50" charset="-128"/>
                <a:cs typeface="Times New Roman" panose="02020603050405020304" pitchFamily="18" charset="0"/>
              </a:rPr>
              <a:t>　　　　　　　　　　　第一東京弁護士会副会長を歴任</a:t>
            </a:r>
            <a:endParaRPr lang="ja-JP" sz="1100" dirty="0">
              <a:effectLst/>
              <a:latin typeface="Garamond" panose="02020404030301010803" pitchFamily="18" charset="0"/>
              <a:ea typeface="FZShuTi"/>
              <a:cs typeface="Times New Roman" panose="02020603050405020304" pitchFamily="18" charset="0"/>
            </a:endParaRPr>
          </a:p>
        </p:txBody>
      </p:sp>
      <p:pic>
        <p:nvPicPr>
          <p:cNvPr id="2" name="図 1" descr="○○○○○○○○イメージ">
            <a:extLst>
              <a:ext uri="{FF2B5EF4-FFF2-40B4-BE49-F238E27FC236}">
                <a16:creationId xmlns:a16="http://schemas.microsoft.com/office/drawing/2014/main" id="{4A601EB1-6758-08D1-95F1-EC5BA3E102D3}"/>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895266" y="811095"/>
            <a:ext cx="1430397" cy="1688466"/>
          </a:xfrm>
          <a:prstGeom prst="rect">
            <a:avLst/>
          </a:prstGeom>
          <a:noFill/>
          <a:ln>
            <a:noFill/>
          </a:ln>
        </p:spPr>
      </p:pic>
      <p:sp>
        <p:nvSpPr>
          <p:cNvPr id="6" name="テキスト ボックス 2">
            <a:extLst>
              <a:ext uri="{FF2B5EF4-FFF2-40B4-BE49-F238E27FC236}">
                <a16:creationId xmlns:a16="http://schemas.microsoft.com/office/drawing/2014/main" id="{9D4C8920-2610-DC8E-8607-83843C0EBF46}"/>
              </a:ext>
            </a:extLst>
          </p:cNvPr>
          <p:cNvSpPr txBox="1">
            <a:spLocks noChangeArrowheads="1"/>
          </p:cNvSpPr>
          <p:nvPr/>
        </p:nvSpPr>
        <p:spPr bwMode="auto">
          <a:xfrm>
            <a:off x="215900" y="6965427"/>
            <a:ext cx="7098619" cy="1885550"/>
          </a:xfrm>
          <a:prstGeom prst="rect">
            <a:avLst/>
          </a:prstGeom>
          <a:noFill/>
          <a:ln w="9525">
            <a:noFill/>
            <a:miter lim="800000"/>
            <a:headEnd/>
            <a:tailEnd/>
          </a:ln>
        </p:spPr>
        <p:txBody>
          <a:bodyPr rot="0" vert="horz" wrap="square" lIns="91440" tIns="45720" rIns="91440" bIns="45720" anchor="t" anchorCtr="0">
            <a:noAutofit/>
          </a:bodyPr>
          <a:lstStyle/>
          <a:p>
            <a:pPr indent="152400">
              <a:lnSpc>
                <a:spcPts val="1300"/>
              </a:lnSpc>
              <a:spcAft>
                <a:spcPts val="1000"/>
              </a:spcAft>
            </a:pPr>
            <a:r>
              <a:rPr lang="en-US" sz="1200" b="1" u="sng" dirty="0">
                <a:effectLst/>
                <a:latin typeface="BIZ UDPゴシック" panose="020B0400000000000000" pitchFamily="50" charset="-128"/>
                <a:ea typeface="FZShuTi"/>
                <a:cs typeface="Meiryo UI" panose="020B0604030504040204" pitchFamily="50" charset="-128"/>
              </a:rPr>
              <a:t>FAX 048-641-0924</a:t>
            </a:r>
            <a:r>
              <a:rPr lang="en-US" sz="900" dirty="0">
                <a:effectLst/>
                <a:latin typeface="BIZ UDPゴシック" panose="020B0400000000000000" pitchFamily="50" charset="-128"/>
                <a:ea typeface="FZShuTi"/>
                <a:cs typeface="Meiryo UI" panose="020B0604030504040204" pitchFamily="50" charset="-128"/>
              </a:rPr>
              <a:t>(</a:t>
            </a:r>
            <a:r>
              <a:rPr lang="ja-JP" sz="900" dirty="0">
                <a:effectLst/>
                <a:latin typeface="Garamond" panose="02020404030301010803" pitchFamily="18" charset="0"/>
                <a:ea typeface="BIZ UDPゴシック" panose="020B0400000000000000" pitchFamily="50" charset="-128"/>
                <a:cs typeface="Meiryo UI" panose="020B0604030504040204" pitchFamily="50" charset="-128"/>
              </a:rPr>
              <a:t>埼玉県経営者協会宛</a:t>
            </a:r>
            <a:r>
              <a:rPr lang="en-US" sz="900" dirty="0">
                <a:effectLst/>
                <a:latin typeface="Garamond" panose="02020404030301010803" pitchFamily="18" charset="0"/>
                <a:ea typeface="BIZ UDPゴシック" panose="020B0400000000000000" pitchFamily="50" charset="-128"/>
                <a:cs typeface="Meiryo UI" panose="020B0604030504040204" pitchFamily="50" charset="-128"/>
              </a:rPr>
              <a:t>)</a:t>
            </a:r>
            <a:r>
              <a:rPr lang="en-US" sz="1050" dirty="0">
                <a:effectLst/>
                <a:latin typeface="BIZ UDPゴシック" panose="020B0400000000000000" pitchFamily="50" charset="-128"/>
                <a:ea typeface="FZShuTi"/>
                <a:cs typeface="Meiryo UI" panose="020B0604030504040204" pitchFamily="50" charset="-128"/>
              </a:rPr>
              <a:t>   </a:t>
            </a:r>
            <a:r>
              <a:rPr lang="ja-JP" sz="1050" dirty="0">
                <a:effectLst/>
                <a:latin typeface="Garamond" panose="02020404030301010803" pitchFamily="18" charset="0"/>
                <a:ea typeface="BIZ UDPゴシック" panose="020B0400000000000000" pitchFamily="50" charset="-128"/>
                <a:cs typeface="Meiryo UI" panose="020B0604030504040204" pitchFamily="50" charset="-128"/>
              </a:rPr>
              <a:t>　　　</a:t>
            </a:r>
            <a:r>
              <a:rPr lang="ja-JP" sz="1050" u="sng" dirty="0">
                <a:effectLst/>
                <a:latin typeface="Garamond" panose="02020404030301010803" pitchFamily="18" charset="0"/>
                <a:ea typeface="BIZ UDPゴシック" panose="020B0400000000000000" pitchFamily="50" charset="-128"/>
                <a:cs typeface="Meiryo UI" panose="020B0604030504040204" pitchFamily="50" charset="-128"/>
              </a:rPr>
              <a:t>申込締切：各講座日の１週間前</a:t>
            </a:r>
            <a:endParaRPr lang="ja-JP" sz="1100" dirty="0">
              <a:effectLst/>
              <a:latin typeface="Garamond" panose="02020404030301010803" pitchFamily="18" charset="0"/>
              <a:ea typeface="FZShuTi"/>
              <a:cs typeface="Times New Roman" panose="02020603050405020304" pitchFamily="18" charset="0"/>
            </a:endParaRPr>
          </a:p>
          <a:p>
            <a:pPr algn="ctr">
              <a:lnSpc>
                <a:spcPct val="115000"/>
              </a:lnSpc>
              <a:spcAft>
                <a:spcPts val="1000"/>
              </a:spcAft>
            </a:pPr>
            <a:r>
              <a:rPr lang="ja-JP" sz="1400" b="1" dirty="0">
                <a:effectLst/>
                <a:latin typeface="Garamond" panose="02020404030301010803" pitchFamily="18" charset="0"/>
                <a:ea typeface="BIZ UDPゴシック" panose="020B0400000000000000" pitchFamily="50" charset="-128"/>
                <a:cs typeface="Meiryo UI" panose="020B0604030504040204" pitchFamily="50" charset="-128"/>
              </a:rPr>
              <a:t>　令和</a:t>
            </a:r>
            <a:r>
              <a:rPr lang="ja-JP" altLang="en-US" sz="1400" b="1" dirty="0">
                <a:latin typeface="Garamond" panose="02020404030301010803" pitchFamily="18" charset="0"/>
                <a:ea typeface="BIZ UDPゴシック" panose="020B0400000000000000" pitchFamily="50" charset="-128"/>
                <a:cs typeface="Meiryo UI" panose="020B0604030504040204" pitchFamily="50" charset="-128"/>
              </a:rPr>
              <a:t>６</a:t>
            </a:r>
            <a:r>
              <a:rPr lang="ja-JP" sz="1400" b="1" dirty="0">
                <a:effectLst/>
                <a:latin typeface="Garamond" panose="02020404030301010803" pitchFamily="18" charset="0"/>
                <a:ea typeface="BIZ UDPゴシック" panose="020B0400000000000000" pitchFamily="50" charset="-128"/>
                <a:cs typeface="Meiryo UI" panose="020B0604030504040204" pitchFamily="50" charset="-128"/>
              </a:rPr>
              <a:t>年度『労働法実務講座』　参加申込書</a:t>
            </a:r>
            <a:endParaRPr lang="ja-JP" sz="1100" dirty="0">
              <a:effectLst/>
              <a:latin typeface="Garamond" panose="02020404030301010803" pitchFamily="18" charset="0"/>
              <a:ea typeface="FZShuTi"/>
              <a:cs typeface="Times New Roman" panose="02020603050405020304" pitchFamily="18" charset="0"/>
            </a:endParaRPr>
          </a:p>
          <a:p>
            <a:pPr indent="133350">
              <a:lnSpc>
                <a:spcPts val="1300"/>
              </a:lnSpc>
              <a:spcAft>
                <a:spcPts val="1000"/>
              </a:spcAft>
            </a:pPr>
            <a:r>
              <a:rPr lang="ja-JP" sz="1050" u="sng" dirty="0">
                <a:effectLst/>
                <a:latin typeface="Garamond" panose="02020404030301010803" pitchFamily="18" charset="0"/>
                <a:ea typeface="BIZ UDPゴシック" panose="020B0400000000000000" pitchFamily="50" charset="-128"/>
                <a:cs typeface="Meiryo UI" panose="020B0604030504040204" pitchFamily="50" charset="-128"/>
              </a:rPr>
              <a:t>貴社名　　　　　　　　　　　　　　　　　　</a:t>
            </a:r>
            <a:r>
              <a:rPr lang="ja-JP" altLang="en-US" sz="1050" u="sng" dirty="0">
                <a:effectLst/>
                <a:latin typeface="Garamond" panose="02020404030301010803" pitchFamily="18" charset="0"/>
                <a:ea typeface="BIZ UDPゴシック" panose="020B0400000000000000" pitchFamily="50" charset="-128"/>
                <a:cs typeface="Meiryo UI" panose="020B0604030504040204" pitchFamily="50" charset="-128"/>
              </a:rPr>
              <a:t>　　　</a:t>
            </a:r>
            <a:r>
              <a:rPr lang="ja-JP" sz="1050" u="sng" dirty="0">
                <a:effectLst/>
                <a:latin typeface="Garamond" panose="02020404030301010803" pitchFamily="18" charset="0"/>
                <a:ea typeface="BIZ UDPゴシック" panose="020B0400000000000000" pitchFamily="50" charset="-128"/>
                <a:cs typeface="Meiryo UI" panose="020B0604030504040204" pitchFamily="50" charset="-128"/>
              </a:rPr>
              <a:t>　　　　　　　　所属・役職名　　　　</a:t>
            </a:r>
            <a:r>
              <a:rPr lang="ja-JP" altLang="en-US" sz="1050" u="sng" dirty="0">
                <a:effectLst/>
                <a:latin typeface="Garamond" panose="02020404030301010803" pitchFamily="18" charset="0"/>
                <a:ea typeface="BIZ UDPゴシック" panose="020B0400000000000000" pitchFamily="50" charset="-128"/>
                <a:cs typeface="Meiryo UI" panose="020B0604030504040204" pitchFamily="50" charset="-128"/>
              </a:rPr>
              <a:t>　　　　　　</a:t>
            </a:r>
            <a:r>
              <a:rPr lang="ja-JP" sz="1050" u="sng" dirty="0">
                <a:effectLst/>
                <a:latin typeface="Garamond" panose="02020404030301010803" pitchFamily="18" charset="0"/>
                <a:ea typeface="BIZ UDPゴシック" panose="020B0400000000000000" pitchFamily="50" charset="-128"/>
                <a:cs typeface="Meiryo UI" panose="020B0604030504040204" pitchFamily="50" charset="-128"/>
              </a:rPr>
              <a:t>　　　　　　</a:t>
            </a:r>
            <a:r>
              <a:rPr lang="ja-JP" altLang="en-US" sz="1050" u="sng" dirty="0">
                <a:effectLst/>
                <a:latin typeface="Garamond" panose="02020404030301010803" pitchFamily="18" charset="0"/>
                <a:ea typeface="BIZ UDPゴシック" panose="020B0400000000000000" pitchFamily="50" charset="-128"/>
                <a:cs typeface="Meiryo UI" panose="020B0604030504040204" pitchFamily="50" charset="-128"/>
              </a:rPr>
              <a:t>　</a:t>
            </a:r>
            <a:r>
              <a:rPr lang="ja-JP" sz="1050" u="sng" dirty="0">
                <a:effectLst/>
                <a:latin typeface="Garamond" panose="02020404030301010803" pitchFamily="18" charset="0"/>
                <a:ea typeface="BIZ UDPゴシック" panose="020B0400000000000000" pitchFamily="50" charset="-128"/>
                <a:cs typeface="Meiryo UI" panose="020B0604030504040204" pitchFamily="50" charset="-128"/>
              </a:rPr>
              <a:t>  　　　　　</a:t>
            </a:r>
            <a:r>
              <a:rPr lang="en-US" sz="1050" u="sng" dirty="0">
                <a:effectLst/>
                <a:latin typeface="Garamond" panose="02020404030301010803" pitchFamily="18" charset="0"/>
                <a:ea typeface="BIZ UDPゴシック" panose="020B0400000000000000" pitchFamily="50" charset="-128"/>
                <a:cs typeface="Meiryo UI" panose="020B0604030504040204" pitchFamily="50" charset="-128"/>
              </a:rPr>
              <a:t>                </a:t>
            </a:r>
            <a:r>
              <a:rPr lang="ja-JP" altLang="en-US" sz="1050" u="sng" dirty="0">
                <a:effectLst/>
                <a:latin typeface="Garamond" panose="02020404030301010803" pitchFamily="18" charset="0"/>
                <a:ea typeface="BIZ UDPゴシック" panose="020B0400000000000000" pitchFamily="50" charset="-128"/>
                <a:cs typeface="Meiryo UI" panose="020B0604030504040204" pitchFamily="50" charset="-128"/>
              </a:rPr>
              <a:t>　　</a:t>
            </a:r>
            <a:r>
              <a:rPr lang="ja-JP" sz="1050" u="sng" dirty="0">
                <a:effectLst/>
                <a:latin typeface="Garamond" panose="02020404030301010803" pitchFamily="18" charset="0"/>
                <a:ea typeface="BIZ UDPゴシック" panose="020B0400000000000000" pitchFamily="50" charset="-128"/>
                <a:cs typeface="Meiryo UI" panose="020B0604030504040204" pitchFamily="50" charset="-128"/>
              </a:rPr>
              <a:t>　</a:t>
            </a:r>
            <a:r>
              <a:rPr lang="en-US" sz="1050" u="sng" dirty="0">
                <a:effectLst/>
                <a:latin typeface="Garamond" panose="02020404030301010803" pitchFamily="18" charset="0"/>
                <a:ea typeface="BIZ UDPゴシック" panose="020B0400000000000000" pitchFamily="50" charset="-128"/>
                <a:cs typeface="Meiryo UI" panose="020B0604030504040204" pitchFamily="50" charset="-128"/>
              </a:rPr>
              <a:t>    </a:t>
            </a:r>
            <a:r>
              <a:rPr lang="en-US" sz="1050" u="sng" dirty="0">
                <a:solidFill>
                  <a:srgbClr val="FFFFFF"/>
                </a:solidFill>
                <a:effectLst/>
                <a:latin typeface="Garamond" panose="02020404030301010803" pitchFamily="18" charset="0"/>
                <a:ea typeface="BIZ UDPゴシック" panose="020B0400000000000000" pitchFamily="50" charset="-128"/>
                <a:cs typeface="Meiryo UI" panose="020B0604030504040204" pitchFamily="50" charset="-128"/>
              </a:rPr>
              <a:t>.</a:t>
            </a:r>
            <a:r>
              <a:rPr lang="en-US" sz="1050" u="sng" dirty="0">
                <a:effectLst/>
                <a:latin typeface="Garamond" panose="02020404030301010803" pitchFamily="18" charset="0"/>
                <a:ea typeface="BIZ UDPゴシック" panose="020B0400000000000000" pitchFamily="50" charset="-128"/>
                <a:cs typeface="Meiryo UI" panose="020B0604030504040204" pitchFamily="50" charset="-128"/>
              </a:rPr>
              <a:t> </a:t>
            </a:r>
            <a:endParaRPr lang="ja-JP" sz="1100" dirty="0">
              <a:effectLst/>
              <a:latin typeface="Garamond" panose="02020404030301010803" pitchFamily="18" charset="0"/>
              <a:ea typeface="FZShuTi"/>
              <a:cs typeface="Times New Roman" panose="02020603050405020304" pitchFamily="18" charset="0"/>
            </a:endParaRPr>
          </a:p>
          <a:p>
            <a:pPr indent="133350">
              <a:lnSpc>
                <a:spcPts val="1300"/>
              </a:lnSpc>
              <a:spcAft>
                <a:spcPts val="1000"/>
              </a:spcAft>
            </a:pPr>
            <a:r>
              <a:rPr lang="ja-JP" sz="1050" u="sng" dirty="0">
                <a:effectLst/>
                <a:latin typeface="Garamond" panose="02020404030301010803" pitchFamily="18" charset="0"/>
                <a:ea typeface="BIZ UDPゴシック" panose="020B0400000000000000" pitchFamily="50" charset="-128"/>
                <a:cs typeface="Meiryo UI" panose="020B0604030504040204" pitchFamily="50" charset="-128"/>
              </a:rPr>
              <a:t>担当者名　　　</a:t>
            </a:r>
            <a:r>
              <a:rPr lang="en-US" sz="1050" u="sng" dirty="0">
                <a:effectLst/>
                <a:latin typeface="Garamond" panose="02020404030301010803" pitchFamily="18" charset="0"/>
                <a:ea typeface="BIZ UDPゴシック" panose="020B0400000000000000" pitchFamily="50" charset="-128"/>
                <a:cs typeface="Meiryo UI" panose="020B0604030504040204" pitchFamily="50" charset="-128"/>
              </a:rPr>
              <a:t>           </a:t>
            </a:r>
            <a:r>
              <a:rPr lang="ja-JP" sz="1050" u="sng" dirty="0">
                <a:effectLst/>
                <a:latin typeface="Garamond" panose="02020404030301010803" pitchFamily="18" charset="0"/>
                <a:ea typeface="BIZ UDPゴシック" panose="020B0400000000000000" pitchFamily="50" charset="-128"/>
                <a:cs typeface="Meiryo UI" panose="020B0604030504040204" pitchFamily="50" charset="-128"/>
              </a:rPr>
              <a:t>　　　　　　　　　　　　　</a:t>
            </a:r>
            <a:r>
              <a:rPr lang="en-US" sz="1050" u="sng" dirty="0">
                <a:effectLst/>
                <a:latin typeface="Garamond" panose="02020404030301010803" pitchFamily="18" charset="0"/>
                <a:ea typeface="BIZ UDPゴシック" panose="020B0400000000000000" pitchFamily="50" charset="-128"/>
                <a:cs typeface="Meiryo UI" panose="020B0604030504040204" pitchFamily="50" charset="-128"/>
              </a:rPr>
              <a:t>TEL</a:t>
            </a:r>
            <a:r>
              <a:rPr lang="en-US" altLang="ja-JP" sz="1050" u="sng" dirty="0">
                <a:effectLst/>
                <a:latin typeface="Garamond" panose="02020404030301010803" pitchFamily="18" charset="0"/>
                <a:ea typeface="BIZ UDPゴシック" panose="020B0400000000000000" pitchFamily="50" charset="-128"/>
                <a:cs typeface="Meiryo UI" panose="020B0604030504040204" pitchFamily="50" charset="-128"/>
              </a:rPr>
              <a:t>/MAIL</a:t>
            </a:r>
            <a:r>
              <a:rPr lang="ja-JP" altLang="en-US" sz="1050" u="sng" dirty="0">
                <a:effectLst/>
                <a:latin typeface="Garamond" panose="02020404030301010803" pitchFamily="18" charset="0"/>
                <a:ea typeface="BIZ UDPゴシック" panose="020B0400000000000000" pitchFamily="50" charset="-128"/>
                <a:cs typeface="Meiryo UI" panose="020B0604030504040204" pitchFamily="50" charset="-128"/>
              </a:rPr>
              <a:t>　 　　　</a:t>
            </a:r>
            <a:r>
              <a:rPr lang="ja-JP" sz="1050" u="sng" dirty="0">
                <a:effectLst/>
                <a:latin typeface="Garamond" panose="02020404030301010803" pitchFamily="18" charset="0"/>
                <a:ea typeface="BIZ UDPゴシック" panose="020B0400000000000000" pitchFamily="50" charset="-128"/>
                <a:cs typeface="Meiryo UI" panose="020B0604030504040204" pitchFamily="50" charset="-128"/>
              </a:rPr>
              <a:t>　　　　　　　</a:t>
            </a:r>
            <a:r>
              <a:rPr lang="en-US" sz="1050" u="sng" dirty="0">
                <a:effectLst/>
                <a:latin typeface="Garamond" panose="02020404030301010803" pitchFamily="18" charset="0"/>
                <a:ea typeface="BIZ UDPゴシック" panose="020B0400000000000000" pitchFamily="50" charset="-128"/>
                <a:cs typeface="Meiryo UI" panose="020B0604030504040204" pitchFamily="50" charset="-128"/>
              </a:rPr>
              <a:t>   </a:t>
            </a:r>
            <a:r>
              <a:rPr lang="ja-JP" sz="1050" u="sng" dirty="0">
                <a:effectLst/>
                <a:latin typeface="Garamond" panose="02020404030301010803" pitchFamily="18" charset="0"/>
                <a:ea typeface="BIZ UDPゴシック" panose="020B0400000000000000" pitchFamily="50" charset="-128"/>
                <a:cs typeface="Meiryo UI" panose="020B0604030504040204" pitchFamily="50" charset="-128"/>
              </a:rPr>
              <a:t>　　　</a:t>
            </a:r>
            <a:r>
              <a:rPr lang="ja-JP" altLang="en-US" sz="1050" u="sng" dirty="0">
                <a:effectLst/>
                <a:latin typeface="Garamond" panose="02020404030301010803" pitchFamily="18" charset="0"/>
                <a:ea typeface="BIZ UDPゴシック" panose="020B0400000000000000" pitchFamily="50" charset="-128"/>
                <a:cs typeface="Meiryo UI" panose="020B0604030504040204" pitchFamily="50" charset="-128"/>
              </a:rPr>
              <a:t>／　　　　　　</a:t>
            </a:r>
            <a:r>
              <a:rPr lang="ja-JP" sz="1050" u="sng" dirty="0">
                <a:effectLst/>
                <a:latin typeface="Garamond" panose="02020404030301010803" pitchFamily="18" charset="0"/>
                <a:ea typeface="BIZ UDPゴシック" panose="020B0400000000000000" pitchFamily="50" charset="-128"/>
                <a:cs typeface="Meiryo UI" panose="020B0604030504040204" pitchFamily="50" charset="-128"/>
              </a:rPr>
              <a:t>　　　　</a:t>
            </a:r>
            <a:r>
              <a:rPr lang="en-US" altLang="ja-JP" sz="1050" u="sng" dirty="0">
                <a:effectLst/>
                <a:latin typeface="Garamond" panose="02020404030301010803" pitchFamily="18" charset="0"/>
                <a:ea typeface="BIZ UDPゴシック" panose="020B0400000000000000" pitchFamily="50" charset="-128"/>
                <a:cs typeface="Meiryo UI" panose="020B0604030504040204" pitchFamily="50" charset="-128"/>
              </a:rPr>
              <a:t>@</a:t>
            </a:r>
            <a:r>
              <a:rPr lang="ja-JP" sz="1050" u="sng" dirty="0">
                <a:effectLst/>
                <a:latin typeface="Garamond" panose="02020404030301010803" pitchFamily="18" charset="0"/>
                <a:ea typeface="BIZ UDPゴシック" panose="020B0400000000000000" pitchFamily="50" charset="-128"/>
                <a:cs typeface="Meiryo UI" panose="020B0604030504040204" pitchFamily="50" charset="-128"/>
              </a:rPr>
              <a:t>　</a:t>
            </a:r>
            <a:r>
              <a:rPr lang="en-US" altLang="ja-JP" sz="1050" u="sng" dirty="0">
                <a:effectLst/>
                <a:latin typeface="Garamond" panose="02020404030301010803" pitchFamily="18" charset="0"/>
                <a:ea typeface="BIZ UDPゴシック" panose="020B0400000000000000" pitchFamily="50" charset="-128"/>
                <a:cs typeface="Meiryo UI" panose="020B0604030504040204" pitchFamily="50" charset="-128"/>
              </a:rPr>
              <a:t>       </a:t>
            </a:r>
            <a:r>
              <a:rPr lang="ja-JP" altLang="en-US" sz="1050" u="sng" dirty="0">
                <a:effectLst/>
                <a:latin typeface="Garamond" panose="02020404030301010803" pitchFamily="18" charset="0"/>
                <a:ea typeface="BIZ UDPゴシック" panose="020B0400000000000000" pitchFamily="50" charset="-128"/>
                <a:cs typeface="Meiryo UI" panose="020B0604030504040204" pitchFamily="50" charset="-128"/>
              </a:rPr>
              <a:t>　</a:t>
            </a:r>
            <a:r>
              <a:rPr lang="ja-JP" sz="1050" u="sng" dirty="0">
                <a:effectLst/>
                <a:latin typeface="Garamond" panose="02020404030301010803" pitchFamily="18" charset="0"/>
                <a:ea typeface="BIZ UDPゴシック" panose="020B0400000000000000" pitchFamily="50" charset="-128"/>
                <a:cs typeface="Meiryo UI" panose="020B0604030504040204" pitchFamily="50" charset="-128"/>
              </a:rPr>
              <a:t>　　　　</a:t>
            </a:r>
            <a:r>
              <a:rPr lang="ja-JP" altLang="en-US" sz="1050" u="sng" dirty="0">
                <a:effectLst/>
                <a:latin typeface="Garamond" panose="02020404030301010803" pitchFamily="18" charset="0"/>
                <a:ea typeface="BIZ UDPゴシック" panose="020B0400000000000000" pitchFamily="50" charset="-128"/>
                <a:cs typeface="Meiryo UI" panose="020B0604030504040204" pitchFamily="50" charset="-128"/>
              </a:rPr>
              <a:t>　　</a:t>
            </a:r>
            <a:r>
              <a:rPr lang="ja-JP" sz="1050" u="sng" dirty="0">
                <a:effectLst/>
                <a:latin typeface="Garamond" panose="02020404030301010803" pitchFamily="18" charset="0"/>
                <a:ea typeface="BIZ UDPゴシック" panose="020B0400000000000000" pitchFamily="50" charset="-128"/>
                <a:cs typeface="Meiryo UI" panose="020B0604030504040204" pitchFamily="50" charset="-128"/>
              </a:rPr>
              <a:t> </a:t>
            </a:r>
            <a:r>
              <a:rPr lang="en-US" sz="1050" u="sng" dirty="0">
                <a:effectLst/>
                <a:latin typeface="Garamond" panose="02020404030301010803" pitchFamily="18" charset="0"/>
                <a:ea typeface="BIZ UDPゴシック" panose="020B0400000000000000" pitchFamily="50" charset="-128"/>
                <a:cs typeface="Meiryo UI" panose="020B0604030504040204" pitchFamily="50" charset="-128"/>
              </a:rPr>
              <a:t>      </a:t>
            </a:r>
            <a:r>
              <a:rPr lang="en-US" sz="1050" u="sng" dirty="0">
                <a:solidFill>
                  <a:srgbClr val="FFFFFF"/>
                </a:solidFill>
                <a:effectLst/>
                <a:latin typeface="Garamond" panose="02020404030301010803" pitchFamily="18" charset="0"/>
                <a:ea typeface="Meiryo UI" panose="020B0604030504040204" pitchFamily="50" charset="-128"/>
                <a:cs typeface="Meiryo UI" panose="020B0604030504040204" pitchFamily="50" charset="-128"/>
              </a:rPr>
              <a:t>.</a:t>
            </a:r>
            <a:endParaRPr lang="ja-JP" sz="1100" dirty="0">
              <a:effectLst/>
              <a:latin typeface="Garamond" panose="02020404030301010803" pitchFamily="18" charset="0"/>
              <a:ea typeface="FZShuTi"/>
              <a:cs typeface="Times New Roman" panose="02020603050405020304" pitchFamily="18" charset="0"/>
            </a:endParaRPr>
          </a:p>
          <a:p>
            <a:pPr indent="133350">
              <a:lnSpc>
                <a:spcPts val="1300"/>
              </a:lnSpc>
              <a:spcAft>
                <a:spcPts val="1000"/>
              </a:spcAft>
            </a:pPr>
            <a:r>
              <a:rPr lang="ja-JP" sz="1050" b="1" u="sng" dirty="0">
                <a:effectLst/>
                <a:latin typeface="Garamond" panose="02020404030301010803" pitchFamily="18" charset="0"/>
                <a:ea typeface="Meiryo UI" panose="020B0604030504040204" pitchFamily="50" charset="-128"/>
                <a:cs typeface="Meiryo UI" panose="020B0604030504040204" pitchFamily="50" charset="-128"/>
              </a:rPr>
              <a:t>テキスト購入冊数</a:t>
            </a:r>
            <a:r>
              <a:rPr lang="ja-JP" sz="1050" b="1" dirty="0">
                <a:effectLst/>
                <a:latin typeface="Garamond" panose="02020404030301010803" pitchFamily="18" charset="0"/>
                <a:ea typeface="Meiryo UI" panose="020B0604030504040204" pitchFamily="50" charset="-128"/>
                <a:cs typeface="Meiryo UI" panose="020B0604030504040204" pitchFamily="50" charset="-128"/>
              </a:rPr>
              <a:t>　</a:t>
            </a:r>
            <a:r>
              <a:rPr lang="ja-JP" sz="1050" b="1" u="sng" dirty="0">
                <a:effectLst/>
                <a:latin typeface="Garamond" panose="02020404030301010803" pitchFamily="18" charset="0"/>
                <a:ea typeface="Meiryo UI" panose="020B0604030504040204" pitchFamily="50" charset="-128"/>
                <a:cs typeface="Meiryo UI" panose="020B0604030504040204" pitchFamily="50" charset="-128"/>
              </a:rPr>
              <a:t>　　　　冊</a:t>
            </a:r>
            <a:r>
              <a:rPr lang="ja-JP" sz="1050" b="1" dirty="0">
                <a:effectLst/>
                <a:latin typeface="Garamond" panose="02020404030301010803" pitchFamily="18" charset="0"/>
                <a:ea typeface="Meiryo UI" panose="020B0604030504040204" pitchFamily="50" charset="-128"/>
                <a:cs typeface="Meiryo UI" panose="020B0604030504040204" pitchFamily="50" charset="-128"/>
              </a:rPr>
              <a:t>　　　　</a:t>
            </a:r>
            <a:r>
              <a:rPr lang="ja-JP" sz="1100" b="1" u="sng" dirty="0">
                <a:effectLst/>
                <a:latin typeface="Garamond" panose="02020404030301010803" pitchFamily="18" charset="0"/>
                <a:ea typeface="ＭＳ ゴシック" panose="020B0609070205080204" pitchFamily="49" charset="-128"/>
                <a:cs typeface="Meiryo UI" panose="020B0604030504040204" pitchFamily="50" charset="-128"/>
              </a:rPr>
              <a:t>①第１講</a:t>
            </a:r>
            <a:r>
              <a:rPr lang="en-US" sz="1100" b="1" u="sng" dirty="0">
                <a:effectLst/>
                <a:latin typeface="Garamond" panose="02020404030301010803" pitchFamily="18" charset="0"/>
                <a:ea typeface="ＭＳ ゴシック" panose="020B0609070205080204" pitchFamily="49" charset="-128"/>
                <a:cs typeface="Meiryo UI" panose="020B0604030504040204" pitchFamily="50" charset="-128"/>
              </a:rPr>
              <a:t>6/</a:t>
            </a:r>
            <a:r>
              <a:rPr lang="en-US" altLang="ja-JP" sz="1100" b="1" u="sng" dirty="0">
                <a:latin typeface="Garamond" panose="02020404030301010803" pitchFamily="18" charset="0"/>
                <a:ea typeface="ＭＳ ゴシック" panose="020B0609070205080204" pitchFamily="49" charset="-128"/>
                <a:cs typeface="Meiryo UI" panose="020B0604030504040204" pitchFamily="50" charset="-128"/>
              </a:rPr>
              <a:t>5</a:t>
            </a:r>
            <a:r>
              <a:rPr lang="en-US" sz="1100" b="1" u="sng" dirty="0">
                <a:effectLst/>
                <a:latin typeface="Garamond" panose="02020404030301010803" pitchFamily="18" charset="0"/>
                <a:ea typeface="ＭＳ ゴシック" panose="020B0609070205080204" pitchFamily="49" charset="-128"/>
                <a:cs typeface="Meiryo UI" panose="020B0604030504040204" pitchFamily="50" charset="-128"/>
              </a:rPr>
              <a:t>(</a:t>
            </a:r>
            <a:r>
              <a:rPr lang="ja-JP" sz="1100" b="1" u="sng" dirty="0">
                <a:effectLst/>
                <a:latin typeface="Garamond" panose="02020404030301010803" pitchFamily="18" charset="0"/>
                <a:ea typeface="ＭＳ ゴシック" panose="020B0609070205080204" pitchFamily="49" charset="-128"/>
                <a:cs typeface="Meiryo UI" panose="020B0604030504040204" pitchFamily="50" charset="-128"/>
              </a:rPr>
              <a:t>水</a:t>
            </a:r>
            <a:r>
              <a:rPr lang="en-US" sz="1100" b="1" u="sng" dirty="0">
                <a:effectLst/>
                <a:latin typeface="Garamond" panose="02020404030301010803" pitchFamily="18" charset="0"/>
                <a:ea typeface="ＭＳ ゴシック" panose="020B0609070205080204" pitchFamily="49" charset="-128"/>
                <a:cs typeface="Meiryo UI" panose="020B0604030504040204" pitchFamily="50" charset="-128"/>
              </a:rPr>
              <a:t>)</a:t>
            </a:r>
            <a:r>
              <a:rPr lang="ja-JP" sz="1100" b="1" dirty="0">
                <a:effectLst/>
                <a:latin typeface="Garamond" panose="02020404030301010803" pitchFamily="18" charset="0"/>
                <a:ea typeface="Meiryo UI" panose="020B0604030504040204" pitchFamily="50" charset="-128"/>
                <a:cs typeface="Meiryo UI" panose="020B0604030504040204" pitchFamily="50" charset="-128"/>
              </a:rPr>
              <a:t>　　</a:t>
            </a:r>
            <a:r>
              <a:rPr lang="ja-JP" sz="1100" b="1" u="sng" dirty="0">
                <a:effectLst/>
                <a:latin typeface="Garamond" panose="02020404030301010803" pitchFamily="18" charset="0"/>
                <a:ea typeface="ＭＳ ゴシック" panose="020B0609070205080204" pitchFamily="49" charset="-128"/>
                <a:cs typeface="Meiryo UI" panose="020B0604030504040204" pitchFamily="50" charset="-128"/>
              </a:rPr>
              <a:t>②第２講</a:t>
            </a:r>
            <a:r>
              <a:rPr lang="en-US" sz="1100" b="1" u="sng" dirty="0">
                <a:effectLst/>
                <a:latin typeface="Garamond" panose="02020404030301010803" pitchFamily="18" charset="0"/>
                <a:ea typeface="ＭＳ ゴシック" panose="020B0609070205080204" pitchFamily="49" charset="-128"/>
                <a:cs typeface="Meiryo UI" panose="020B0604030504040204" pitchFamily="50" charset="-128"/>
              </a:rPr>
              <a:t>6/1</a:t>
            </a:r>
            <a:r>
              <a:rPr lang="en-US" altLang="ja-JP" sz="1100" b="1" u="sng" dirty="0">
                <a:latin typeface="Garamond" panose="02020404030301010803" pitchFamily="18" charset="0"/>
                <a:ea typeface="ＭＳ ゴシック" panose="020B0609070205080204" pitchFamily="49" charset="-128"/>
                <a:cs typeface="Meiryo UI" panose="020B0604030504040204" pitchFamily="50" charset="-128"/>
              </a:rPr>
              <a:t>2</a:t>
            </a:r>
            <a:r>
              <a:rPr lang="en-US" altLang="ja-JP" sz="1100" b="1" u="sng" dirty="0">
                <a:effectLst/>
                <a:latin typeface="Garamond" panose="02020404030301010803" pitchFamily="18" charset="0"/>
                <a:ea typeface="ＭＳ ゴシック" panose="020B0609070205080204" pitchFamily="49" charset="-128"/>
                <a:cs typeface="Meiryo UI" panose="020B0604030504040204" pitchFamily="50" charset="-128"/>
              </a:rPr>
              <a:t>(</a:t>
            </a:r>
            <a:r>
              <a:rPr lang="ja-JP" altLang="en-US" sz="1100" b="1" u="sng" dirty="0">
                <a:effectLst/>
                <a:latin typeface="Garamond" panose="02020404030301010803" pitchFamily="18" charset="0"/>
                <a:ea typeface="ＭＳ ゴシック" panose="020B0609070205080204" pitchFamily="49" charset="-128"/>
                <a:cs typeface="Meiryo UI" panose="020B0604030504040204" pitchFamily="50" charset="-128"/>
              </a:rPr>
              <a:t>水</a:t>
            </a:r>
            <a:r>
              <a:rPr lang="en-US" altLang="ja-JP" sz="1100" b="1" u="sng" dirty="0">
                <a:effectLst/>
                <a:latin typeface="Garamond" panose="02020404030301010803" pitchFamily="18" charset="0"/>
                <a:ea typeface="ＭＳ ゴシック" panose="020B0609070205080204" pitchFamily="49" charset="-128"/>
                <a:cs typeface="Meiryo UI" panose="020B0604030504040204" pitchFamily="50" charset="-128"/>
              </a:rPr>
              <a:t>)</a:t>
            </a:r>
            <a:r>
              <a:rPr lang="ja-JP" sz="1100" b="1" u="sng" dirty="0">
                <a:effectLst/>
                <a:latin typeface="Garamond" panose="02020404030301010803" pitchFamily="18" charset="0"/>
                <a:ea typeface="Meiryo UI" panose="020B0604030504040204" pitchFamily="50" charset="-128"/>
                <a:cs typeface="Meiryo UI" panose="020B0604030504040204" pitchFamily="50" charset="-128"/>
              </a:rPr>
              <a:t>　</a:t>
            </a:r>
            <a:r>
              <a:rPr lang="ja-JP" sz="1100" b="1" dirty="0">
                <a:effectLst/>
                <a:latin typeface="Garamond" panose="02020404030301010803" pitchFamily="18" charset="0"/>
                <a:ea typeface="Meiryo UI" panose="020B0604030504040204" pitchFamily="50" charset="-128"/>
                <a:cs typeface="Meiryo UI" panose="020B0604030504040204" pitchFamily="50" charset="-128"/>
              </a:rPr>
              <a:t>　</a:t>
            </a:r>
            <a:r>
              <a:rPr lang="ja-JP" sz="1100" b="1" u="sng" dirty="0">
                <a:effectLst/>
                <a:latin typeface="Garamond" panose="02020404030301010803" pitchFamily="18" charset="0"/>
                <a:ea typeface="ＭＳ ゴシック" panose="020B0609070205080204" pitchFamily="49" charset="-128"/>
                <a:cs typeface="Meiryo UI" panose="020B0604030504040204" pitchFamily="50" charset="-128"/>
              </a:rPr>
              <a:t>③第３講</a:t>
            </a:r>
            <a:r>
              <a:rPr lang="en-US" sz="1100" b="1" u="sng" dirty="0">
                <a:effectLst/>
                <a:latin typeface="Garamond" panose="02020404030301010803" pitchFamily="18" charset="0"/>
                <a:ea typeface="ＭＳ ゴシック" panose="020B0609070205080204" pitchFamily="49" charset="-128"/>
                <a:cs typeface="Meiryo UI" panose="020B0604030504040204" pitchFamily="50" charset="-128"/>
              </a:rPr>
              <a:t>6/</a:t>
            </a:r>
            <a:r>
              <a:rPr lang="en-US" altLang="ja-JP" sz="1100" b="1" u="sng" dirty="0">
                <a:effectLst/>
                <a:latin typeface="Garamond" panose="02020404030301010803" pitchFamily="18" charset="0"/>
                <a:ea typeface="ＭＳ ゴシック" panose="020B0609070205080204" pitchFamily="49" charset="-128"/>
                <a:cs typeface="Meiryo UI" panose="020B0604030504040204" pitchFamily="50" charset="-128"/>
              </a:rPr>
              <a:t>19(</a:t>
            </a:r>
            <a:r>
              <a:rPr lang="ja-JP" altLang="en-US" sz="1100" b="1" u="sng" dirty="0">
                <a:latin typeface="Garamond" panose="02020404030301010803" pitchFamily="18" charset="0"/>
                <a:ea typeface="ＭＳ ゴシック" panose="020B0609070205080204" pitchFamily="49" charset="-128"/>
                <a:cs typeface="Meiryo UI" panose="020B0604030504040204" pitchFamily="50" charset="-128"/>
              </a:rPr>
              <a:t>水</a:t>
            </a:r>
            <a:r>
              <a:rPr lang="en-US" altLang="ja-JP" sz="1100" b="1" u="sng" dirty="0">
                <a:effectLst/>
                <a:latin typeface="Garamond" panose="02020404030301010803" pitchFamily="18" charset="0"/>
                <a:ea typeface="ＭＳ ゴシック" panose="020B0609070205080204" pitchFamily="49" charset="-128"/>
                <a:cs typeface="Meiryo UI" panose="020B0604030504040204" pitchFamily="50" charset="-128"/>
              </a:rPr>
              <a:t>)</a:t>
            </a:r>
            <a:r>
              <a:rPr lang="ja-JP" altLang="en-US" sz="1100" b="1" dirty="0">
                <a:effectLst/>
                <a:latin typeface="Garamond" panose="02020404030301010803" pitchFamily="18" charset="0"/>
                <a:ea typeface="ＭＳ ゴシック" panose="020B0609070205080204" pitchFamily="49" charset="-128"/>
                <a:cs typeface="Meiryo UI" panose="020B0604030504040204" pitchFamily="50" charset="-128"/>
              </a:rPr>
              <a:t>　</a:t>
            </a:r>
            <a:r>
              <a:rPr lang="ja-JP" altLang="en-US" sz="1100" b="1" u="sng" dirty="0">
                <a:effectLst/>
                <a:latin typeface="Garamond" panose="02020404030301010803" pitchFamily="18" charset="0"/>
                <a:ea typeface="ＭＳ ゴシック" panose="020B0609070205080204" pitchFamily="49" charset="-128"/>
                <a:cs typeface="Meiryo UI" panose="020B0604030504040204" pitchFamily="50" charset="-128"/>
              </a:rPr>
              <a:t>④第４講</a:t>
            </a:r>
            <a:r>
              <a:rPr lang="en-US" altLang="ja-JP" sz="1100" b="1" u="sng" dirty="0">
                <a:effectLst/>
                <a:latin typeface="Garamond" panose="02020404030301010803" pitchFamily="18" charset="0"/>
                <a:ea typeface="ＭＳ ゴシック" panose="020B0609070205080204" pitchFamily="49" charset="-128"/>
                <a:cs typeface="Meiryo UI" panose="020B0604030504040204" pitchFamily="50" charset="-128"/>
              </a:rPr>
              <a:t>6/26(</a:t>
            </a:r>
            <a:r>
              <a:rPr lang="ja-JP" altLang="en-US" sz="1100" b="1" u="sng" dirty="0">
                <a:effectLst/>
                <a:latin typeface="Garamond" panose="02020404030301010803" pitchFamily="18" charset="0"/>
                <a:ea typeface="ＭＳ ゴシック" panose="020B0609070205080204" pitchFamily="49" charset="-128"/>
                <a:cs typeface="Meiryo UI" panose="020B0604030504040204" pitchFamily="50" charset="-128"/>
              </a:rPr>
              <a:t>水</a:t>
            </a:r>
            <a:r>
              <a:rPr lang="en-US" altLang="ja-JP" sz="1100" b="1" u="sng" dirty="0">
                <a:effectLst/>
                <a:latin typeface="Garamond" panose="02020404030301010803" pitchFamily="18" charset="0"/>
                <a:ea typeface="ＭＳ ゴシック" panose="020B0609070205080204" pitchFamily="49" charset="-128"/>
                <a:cs typeface="Meiryo UI" panose="020B0604030504040204" pitchFamily="50" charset="-128"/>
              </a:rPr>
              <a:t>)</a:t>
            </a:r>
            <a:endParaRPr lang="ja-JP" sz="1100" dirty="0">
              <a:effectLst/>
              <a:latin typeface="Garamond" panose="02020404030301010803" pitchFamily="18" charset="0"/>
              <a:ea typeface="FZShuTi"/>
              <a:cs typeface="Times New Roman" panose="02020603050405020304" pitchFamily="18" charset="0"/>
            </a:endParaRPr>
          </a:p>
        </p:txBody>
      </p:sp>
      <p:graphicFrame>
        <p:nvGraphicFramePr>
          <p:cNvPr id="7" name="表 6">
            <a:extLst>
              <a:ext uri="{FF2B5EF4-FFF2-40B4-BE49-F238E27FC236}">
                <a16:creationId xmlns:a16="http://schemas.microsoft.com/office/drawing/2014/main" id="{BA1BCB35-D1D7-545B-A1CA-02EF151F60E4}"/>
              </a:ext>
            </a:extLst>
          </p:cNvPr>
          <p:cNvGraphicFramePr>
            <a:graphicFrameLocks noGrp="1"/>
          </p:cNvGraphicFramePr>
          <p:nvPr>
            <p:extLst>
              <p:ext uri="{D42A27DB-BD31-4B8C-83A1-F6EECF244321}">
                <p14:modId xmlns:p14="http://schemas.microsoft.com/office/powerpoint/2010/main" val="3094088959"/>
              </p:ext>
            </p:extLst>
          </p:nvPr>
        </p:nvGraphicFramePr>
        <p:xfrm>
          <a:off x="349248" y="8561355"/>
          <a:ext cx="6965271" cy="1685099"/>
        </p:xfrm>
        <a:graphic>
          <a:graphicData uri="http://schemas.openxmlformats.org/drawingml/2006/table">
            <a:tbl>
              <a:tblPr firstRow="1" firstCol="1" bandRow="1"/>
              <a:tblGrid>
                <a:gridCol w="1395028">
                  <a:extLst>
                    <a:ext uri="{9D8B030D-6E8A-4147-A177-3AD203B41FA5}">
                      <a16:colId xmlns:a16="http://schemas.microsoft.com/office/drawing/2014/main" val="1029392001"/>
                    </a:ext>
                  </a:extLst>
                </a:gridCol>
                <a:gridCol w="1630747">
                  <a:extLst>
                    <a:ext uri="{9D8B030D-6E8A-4147-A177-3AD203B41FA5}">
                      <a16:colId xmlns:a16="http://schemas.microsoft.com/office/drawing/2014/main" val="1635490441"/>
                    </a:ext>
                  </a:extLst>
                </a:gridCol>
                <a:gridCol w="1714500">
                  <a:extLst>
                    <a:ext uri="{9D8B030D-6E8A-4147-A177-3AD203B41FA5}">
                      <a16:colId xmlns:a16="http://schemas.microsoft.com/office/drawing/2014/main" val="2111848239"/>
                    </a:ext>
                  </a:extLst>
                </a:gridCol>
                <a:gridCol w="2224996">
                  <a:extLst>
                    <a:ext uri="{9D8B030D-6E8A-4147-A177-3AD203B41FA5}">
                      <a16:colId xmlns:a16="http://schemas.microsoft.com/office/drawing/2014/main" val="4139808933"/>
                    </a:ext>
                  </a:extLst>
                </a:gridCol>
              </a:tblGrid>
              <a:tr h="645631">
                <a:tc>
                  <a:txBody>
                    <a:bodyPr/>
                    <a:lstStyle/>
                    <a:p>
                      <a:pPr algn="ctr">
                        <a:lnSpc>
                          <a:spcPts val="1400"/>
                        </a:lnSpc>
                        <a:spcAft>
                          <a:spcPts val="1000"/>
                        </a:spcAft>
                      </a:pPr>
                      <a:r>
                        <a:rPr lang="ja-JP" sz="1050">
                          <a:effectLst/>
                          <a:latin typeface="Garamond" panose="02020404030301010803" pitchFamily="18" charset="0"/>
                          <a:ea typeface="BIZ UDPゴシック" panose="020B0400000000000000" pitchFamily="50" charset="-128"/>
                          <a:cs typeface="Meiryo UI" panose="020B0604030504040204" pitchFamily="50" charset="-128"/>
                        </a:rPr>
                        <a:t>所属・役職名</a:t>
                      </a:r>
                      <a:endParaRPr lang="ja-JP" sz="1100">
                        <a:effectLst/>
                        <a:latin typeface="Garamond" panose="02020404030301010803" pitchFamily="18" charset="0"/>
                        <a:ea typeface="FZShuTi"/>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400"/>
                        </a:lnSpc>
                        <a:spcAft>
                          <a:spcPts val="1000"/>
                        </a:spcAft>
                      </a:pPr>
                      <a:r>
                        <a:rPr lang="ja-JP" sz="1050">
                          <a:effectLst/>
                          <a:latin typeface="Garamond" panose="02020404030301010803" pitchFamily="18" charset="0"/>
                          <a:ea typeface="BIZ UDPゴシック" panose="020B0400000000000000" pitchFamily="50" charset="-128"/>
                          <a:cs typeface="Meiryo UI" panose="020B0604030504040204" pitchFamily="50" charset="-128"/>
                        </a:rPr>
                        <a:t>参加者氏名</a:t>
                      </a:r>
                      <a:endParaRPr lang="ja-JP" sz="1100">
                        <a:effectLst/>
                        <a:latin typeface="Garamond" panose="02020404030301010803" pitchFamily="18" charset="0"/>
                        <a:ea typeface="FZShuTi"/>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400"/>
                        </a:lnSpc>
                        <a:spcAft>
                          <a:spcPts val="1000"/>
                        </a:spcAft>
                      </a:pPr>
                      <a:r>
                        <a:rPr lang="ja-JP" sz="1050">
                          <a:effectLst/>
                          <a:latin typeface="Garamond" panose="02020404030301010803" pitchFamily="18" charset="0"/>
                          <a:ea typeface="BIZ UDPゴシック" panose="020B0400000000000000" pitchFamily="50" charset="-128"/>
                          <a:cs typeface="Meiryo UI" panose="020B0604030504040204" pitchFamily="50" charset="-128"/>
                        </a:rPr>
                        <a:t>受講希望</a:t>
                      </a:r>
                      <a:r>
                        <a:rPr lang="en-US" sz="1050">
                          <a:effectLst/>
                          <a:latin typeface="Garamond" panose="02020404030301010803" pitchFamily="18" charset="0"/>
                          <a:ea typeface="BIZ UDPゴシック" panose="020B0400000000000000" pitchFamily="50" charset="-128"/>
                          <a:cs typeface="Meiryo UI" panose="020B0604030504040204" pitchFamily="50" charset="-128"/>
                        </a:rPr>
                        <a:t>(</a:t>
                      </a:r>
                      <a:r>
                        <a:rPr lang="ja-JP" sz="1050">
                          <a:effectLst/>
                          <a:latin typeface="Garamond" panose="02020404030301010803" pitchFamily="18" charset="0"/>
                          <a:ea typeface="BIZ UDPゴシック" panose="020B0400000000000000" pitchFamily="50" charset="-128"/>
                          <a:cs typeface="Meiryo UI" panose="020B0604030504040204" pitchFamily="50" charset="-128"/>
                        </a:rPr>
                        <a:t>〇で囲む</a:t>
                      </a:r>
                      <a:r>
                        <a:rPr lang="en-US" sz="1050">
                          <a:effectLst/>
                          <a:latin typeface="Garamond" panose="02020404030301010803" pitchFamily="18" charset="0"/>
                          <a:ea typeface="BIZ UDPゴシック" panose="020B0400000000000000" pitchFamily="50" charset="-128"/>
                          <a:cs typeface="Meiryo UI" panose="020B0604030504040204" pitchFamily="50" charset="-128"/>
                        </a:rPr>
                        <a:t>)</a:t>
                      </a:r>
                      <a:endParaRPr lang="ja-JP" sz="1100">
                        <a:effectLst/>
                        <a:latin typeface="Garamond" panose="02020404030301010803" pitchFamily="18" charset="0"/>
                        <a:ea typeface="FZShuTi"/>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400"/>
                        </a:lnSpc>
                        <a:spcAft>
                          <a:spcPts val="1000"/>
                        </a:spcAft>
                      </a:pPr>
                      <a:r>
                        <a:rPr lang="ja-JP" sz="1050" dirty="0">
                          <a:effectLst/>
                          <a:latin typeface="Garamond" panose="02020404030301010803" pitchFamily="18" charset="0"/>
                          <a:ea typeface="BIZ UDPゴシック" panose="020B0400000000000000" pitchFamily="50" charset="-128"/>
                          <a:cs typeface="Meiryo UI" panose="020B0604030504040204" pitchFamily="50" charset="-128"/>
                        </a:rPr>
                        <a:t>メールアドレス</a:t>
                      </a:r>
                      <a:endParaRPr lang="ja-JP" sz="1100" dirty="0">
                        <a:effectLst/>
                        <a:latin typeface="Garamond" panose="02020404030301010803" pitchFamily="18" charset="0"/>
                        <a:ea typeface="FZShuTi"/>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50570942"/>
                  </a:ext>
                </a:extLst>
              </a:tr>
              <a:tr h="361428">
                <a:tc>
                  <a:txBody>
                    <a:bodyPr/>
                    <a:lstStyle/>
                    <a:p>
                      <a:pPr algn="l">
                        <a:lnSpc>
                          <a:spcPts val="1400"/>
                        </a:lnSpc>
                        <a:spcAft>
                          <a:spcPts val="1000"/>
                        </a:spcAft>
                      </a:pPr>
                      <a:r>
                        <a:rPr lang="en-US" sz="1000">
                          <a:effectLst/>
                          <a:latin typeface="Meiryo UI" panose="020B0604030504040204" pitchFamily="50" charset="-128"/>
                          <a:ea typeface="FZShuTi"/>
                          <a:cs typeface="Meiryo UI" panose="020B0604030504040204" pitchFamily="50" charset="-128"/>
                        </a:rPr>
                        <a:t> </a:t>
                      </a:r>
                      <a:endParaRPr lang="ja-JP" sz="1100">
                        <a:effectLst/>
                        <a:latin typeface="Garamond" panose="02020404030301010803" pitchFamily="18" charset="0"/>
                        <a:ea typeface="FZShuT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ts val="1400"/>
                        </a:lnSpc>
                        <a:spcAft>
                          <a:spcPts val="1000"/>
                        </a:spcAft>
                      </a:pPr>
                      <a:r>
                        <a:rPr lang="en-US" sz="1000" dirty="0">
                          <a:effectLst/>
                          <a:latin typeface="Meiryo UI" panose="020B0604030504040204" pitchFamily="50" charset="-128"/>
                          <a:ea typeface="FZShuTi"/>
                          <a:cs typeface="Meiryo UI" panose="020B0604030504040204" pitchFamily="50" charset="-128"/>
                        </a:rPr>
                        <a:t> </a:t>
                      </a:r>
                      <a:endParaRPr lang="ja-JP" sz="1100" dirty="0">
                        <a:effectLst/>
                        <a:latin typeface="Garamond" panose="02020404030301010803" pitchFamily="18" charset="0"/>
                        <a:ea typeface="FZShuT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Bef>
                          <a:spcPts val="600"/>
                        </a:spcBef>
                        <a:spcAft>
                          <a:spcPts val="1000"/>
                        </a:spcAft>
                      </a:pPr>
                      <a:r>
                        <a:rPr lang="ja-JP" altLang="en-US" sz="1100" dirty="0">
                          <a:effectLst/>
                          <a:latin typeface="Garamond" panose="02020404030301010803" pitchFamily="18" charset="0"/>
                          <a:ea typeface="Meiryo UI" panose="020B0604030504040204" pitchFamily="50" charset="-128"/>
                          <a:cs typeface="Meiryo UI" panose="020B0604030504040204" pitchFamily="50" charset="-128"/>
                        </a:rPr>
                        <a:t>　</a:t>
                      </a:r>
                      <a:r>
                        <a:rPr lang="ja-JP" sz="1100" dirty="0">
                          <a:effectLst/>
                          <a:latin typeface="Garamond" panose="02020404030301010803" pitchFamily="18" charset="0"/>
                          <a:ea typeface="Meiryo UI" panose="020B0604030504040204" pitchFamily="50" charset="-128"/>
                          <a:cs typeface="Meiryo UI" panose="020B0604030504040204" pitchFamily="50" charset="-128"/>
                        </a:rPr>
                        <a:t>①</a:t>
                      </a:r>
                      <a:r>
                        <a:rPr lang="ja-JP" altLang="en-US" sz="1100" dirty="0">
                          <a:effectLst/>
                          <a:latin typeface="Garamond" panose="02020404030301010803" pitchFamily="18" charset="0"/>
                          <a:ea typeface="Meiryo UI" panose="020B0604030504040204" pitchFamily="50" charset="-128"/>
                          <a:cs typeface="Meiryo UI" panose="020B0604030504040204" pitchFamily="50" charset="-128"/>
                        </a:rPr>
                        <a:t>　</a:t>
                      </a:r>
                      <a:r>
                        <a:rPr lang="ja-JP" sz="1100" dirty="0">
                          <a:effectLst/>
                          <a:latin typeface="Garamond" panose="02020404030301010803" pitchFamily="18" charset="0"/>
                          <a:ea typeface="Meiryo UI" panose="020B0604030504040204" pitchFamily="50" charset="-128"/>
                          <a:cs typeface="Meiryo UI" panose="020B0604030504040204" pitchFamily="50" charset="-128"/>
                        </a:rPr>
                        <a:t>　　②</a:t>
                      </a:r>
                      <a:r>
                        <a:rPr lang="ja-JP" altLang="en-US" sz="1100" dirty="0">
                          <a:effectLst/>
                          <a:latin typeface="Garamond" panose="02020404030301010803" pitchFamily="18" charset="0"/>
                          <a:ea typeface="Meiryo UI" panose="020B0604030504040204" pitchFamily="50" charset="-128"/>
                          <a:cs typeface="Meiryo UI" panose="020B0604030504040204" pitchFamily="50" charset="-128"/>
                        </a:rPr>
                        <a:t>　</a:t>
                      </a:r>
                      <a:r>
                        <a:rPr lang="ja-JP" sz="1100" dirty="0">
                          <a:effectLst/>
                          <a:latin typeface="Garamond" panose="02020404030301010803" pitchFamily="18" charset="0"/>
                          <a:ea typeface="Meiryo UI" panose="020B0604030504040204" pitchFamily="50" charset="-128"/>
                          <a:cs typeface="Meiryo UI" panose="020B0604030504040204" pitchFamily="50" charset="-128"/>
                        </a:rPr>
                        <a:t>　　③</a:t>
                      </a:r>
                      <a:r>
                        <a:rPr lang="ja-JP" altLang="en-US" sz="1100" dirty="0">
                          <a:effectLst/>
                          <a:latin typeface="Garamond" panose="02020404030301010803" pitchFamily="18" charset="0"/>
                          <a:ea typeface="Meiryo UI" panose="020B0604030504040204" pitchFamily="50" charset="-128"/>
                          <a:cs typeface="Meiryo UI" panose="020B0604030504040204" pitchFamily="50" charset="-128"/>
                        </a:rPr>
                        <a:t>　　　④</a:t>
                      </a:r>
                      <a:endParaRPr lang="ja-JP" sz="1100" dirty="0">
                        <a:effectLst/>
                        <a:latin typeface="Garamond" panose="02020404030301010803" pitchFamily="18" charset="0"/>
                        <a:ea typeface="FZShuTi"/>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ts val="1400"/>
                        </a:lnSpc>
                        <a:spcAft>
                          <a:spcPts val="1000"/>
                        </a:spcAft>
                      </a:pPr>
                      <a:r>
                        <a:rPr lang="en-US" sz="1000" dirty="0">
                          <a:effectLst/>
                          <a:latin typeface="Meiryo UI" panose="020B0604030504040204" pitchFamily="50" charset="-128"/>
                          <a:ea typeface="FZShuTi"/>
                          <a:cs typeface="Meiryo UI" panose="020B0604030504040204" pitchFamily="50" charset="-128"/>
                        </a:rPr>
                        <a:t>                  @</a:t>
                      </a:r>
                      <a:endParaRPr lang="ja-JP" sz="1100" dirty="0">
                        <a:effectLst/>
                        <a:latin typeface="Garamond" panose="02020404030301010803" pitchFamily="18" charset="0"/>
                        <a:ea typeface="FZShuTi"/>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25918544"/>
                  </a:ext>
                </a:extLst>
              </a:tr>
              <a:tr h="339020">
                <a:tc>
                  <a:txBody>
                    <a:bodyPr/>
                    <a:lstStyle/>
                    <a:p>
                      <a:pPr algn="l">
                        <a:lnSpc>
                          <a:spcPts val="1400"/>
                        </a:lnSpc>
                        <a:spcAft>
                          <a:spcPts val="1000"/>
                        </a:spcAft>
                      </a:pPr>
                      <a:r>
                        <a:rPr lang="en-US" sz="1000" dirty="0">
                          <a:effectLst/>
                          <a:latin typeface="Meiryo UI" panose="020B0604030504040204" pitchFamily="50" charset="-128"/>
                          <a:ea typeface="FZShuTi"/>
                          <a:cs typeface="Meiryo UI" panose="020B0604030504040204" pitchFamily="50" charset="-128"/>
                        </a:rPr>
                        <a:t> </a:t>
                      </a:r>
                      <a:endParaRPr lang="ja-JP" sz="1100" dirty="0">
                        <a:effectLst/>
                        <a:latin typeface="Garamond" panose="02020404030301010803" pitchFamily="18" charset="0"/>
                        <a:ea typeface="FZShuT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ts val="1400"/>
                        </a:lnSpc>
                        <a:spcAft>
                          <a:spcPts val="1000"/>
                        </a:spcAft>
                      </a:pPr>
                      <a:r>
                        <a:rPr lang="en-US" sz="1000">
                          <a:effectLst/>
                          <a:latin typeface="Meiryo UI" panose="020B0604030504040204" pitchFamily="50" charset="-128"/>
                          <a:ea typeface="FZShuTi"/>
                          <a:cs typeface="Meiryo UI" panose="020B0604030504040204" pitchFamily="50" charset="-128"/>
                        </a:rPr>
                        <a:t> </a:t>
                      </a:r>
                      <a:endParaRPr lang="ja-JP" sz="1100">
                        <a:effectLst/>
                        <a:latin typeface="Garamond" panose="02020404030301010803" pitchFamily="18" charset="0"/>
                        <a:ea typeface="FZShuT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ts val="1400"/>
                        </a:lnSpc>
                        <a:spcBef>
                          <a:spcPts val="600"/>
                        </a:spcBef>
                        <a:spcAft>
                          <a:spcPts val="1000"/>
                        </a:spcAft>
                      </a:pPr>
                      <a:r>
                        <a:rPr lang="en-US" altLang="ja-JP" sz="1100" dirty="0">
                          <a:effectLst/>
                          <a:latin typeface="Garamond" panose="02020404030301010803" pitchFamily="18" charset="0"/>
                          <a:ea typeface="FZShuTi"/>
                          <a:cs typeface="Times New Roman" panose="02020603050405020304" pitchFamily="18" charset="0"/>
                        </a:rPr>
                        <a:t>   </a:t>
                      </a:r>
                      <a:r>
                        <a:rPr lang="ja-JP" altLang="ja-JP" sz="1100" dirty="0">
                          <a:effectLst/>
                          <a:latin typeface="Garamond" panose="02020404030301010803" pitchFamily="18" charset="0"/>
                          <a:ea typeface="Meiryo UI" panose="020B0604030504040204" pitchFamily="50" charset="-128"/>
                          <a:cs typeface="Meiryo UI" panose="020B0604030504040204" pitchFamily="50" charset="-128"/>
                        </a:rPr>
                        <a:t>①</a:t>
                      </a:r>
                      <a:r>
                        <a:rPr lang="ja-JP" altLang="en-US" sz="1100" dirty="0">
                          <a:effectLst/>
                          <a:latin typeface="Garamond" panose="02020404030301010803" pitchFamily="18" charset="0"/>
                          <a:ea typeface="Meiryo UI" panose="020B0604030504040204" pitchFamily="50" charset="-128"/>
                          <a:cs typeface="Meiryo UI" panose="020B0604030504040204" pitchFamily="50" charset="-128"/>
                        </a:rPr>
                        <a:t>　</a:t>
                      </a:r>
                      <a:r>
                        <a:rPr lang="ja-JP" altLang="ja-JP" sz="1100" dirty="0">
                          <a:effectLst/>
                          <a:latin typeface="Garamond" panose="02020404030301010803" pitchFamily="18" charset="0"/>
                          <a:ea typeface="Meiryo UI" panose="020B0604030504040204" pitchFamily="50" charset="-128"/>
                          <a:cs typeface="Meiryo UI" panose="020B0604030504040204" pitchFamily="50" charset="-128"/>
                        </a:rPr>
                        <a:t>　　②</a:t>
                      </a:r>
                      <a:r>
                        <a:rPr lang="ja-JP" altLang="en-US" sz="1100" dirty="0">
                          <a:effectLst/>
                          <a:latin typeface="Garamond" panose="02020404030301010803" pitchFamily="18" charset="0"/>
                          <a:ea typeface="Meiryo UI" panose="020B0604030504040204" pitchFamily="50" charset="-128"/>
                          <a:cs typeface="Meiryo UI" panose="020B0604030504040204" pitchFamily="50" charset="-128"/>
                        </a:rPr>
                        <a:t>　</a:t>
                      </a:r>
                      <a:r>
                        <a:rPr lang="ja-JP" altLang="ja-JP" sz="1100" dirty="0">
                          <a:effectLst/>
                          <a:latin typeface="Garamond" panose="02020404030301010803" pitchFamily="18" charset="0"/>
                          <a:ea typeface="Meiryo UI" panose="020B0604030504040204" pitchFamily="50" charset="-128"/>
                          <a:cs typeface="Meiryo UI" panose="020B0604030504040204" pitchFamily="50" charset="-128"/>
                        </a:rPr>
                        <a:t>　　③</a:t>
                      </a:r>
                      <a:r>
                        <a:rPr lang="ja-JP" altLang="en-US" sz="1100" dirty="0">
                          <a:effectLst/>
                          <a:latin typeface="Garamond" panose="02020404030301010803" pitchFamily="18" charset="0"/>
                          <a:ea typeface="Meiryo UI" panose="020B0604030504040204" pitchFamily="50" charset="-128"/>
                          <a:cs typeface="Meiryo UI" panose="020B0604030504040204" pitchFamily="50" charset="-128"/>
                        </a:rPr>
                        <a:t>　　　④</a:t>
                      </a:r>
                      <a:endParaRPr lang="ja-JP" sz="1100" dirty="0">
                        <a:effectLst/>
                        <a:latin typeface="Garamond" panose="02020404030301010803" pitchFamily="18" charset="0"/>
                        <a:ea typeface="FZShuTi"/>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ts val="1400"/>
                        </a:lnSpc>
                        <a:spcAft>
                          <a:spcPts val="1000"/>
                        </a:spcAft>
                      </a:pPr>
                      <a:r>
                        <a:rPr lang="en-US" sz="1000" dirty="0">
                          <a:effectLst/>
                          <a:latin typeface="Meiryo UI" panose="020B0604030504040204" pitchFamily="50" charset="-128"/>
                          <a:ea typeface="FZShuTi"/>
                          <a:cs typeface="Meiryo UI" panose="020B0604030504040204" pitchFamily="50" charset="-128"/>
                        </a:rPr>
                        <a:t>                  @</a:t>
                      </a:r>
                      <a:endParaRPr lang="ja-JP" sz="1100" dirty="0">
                        <a:effectLst/>
                        <a:latin typeface="Garamond" panose="02020404030301010803" pitchFamily="18" charset="0"/>
                        <a:ea typeface="FZShuTi"/>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90867669"/>
                  </a:ext>
                </a:extLst>
              </a:tr>
              <a:tr h="339020">
                <a:tc>
                  <a:txBody>
                    <a:bodyPr/>
                    <a:lstStyle/>
                    <a:p>
                      <a:pPr algn="l">
                        <a:lnSpc>
                          <a:spcPts val="1400"/>
                        </a:lnSpc>
                        <a:spcAft>
                          <a:spcPts val="1000"/>
                        </a:spcAft>
                      </a:pPr>
                      <a:r>
                        <a:rPr lang="en-US" sz="1000" dirty="0">
                          <a:effectLst/>
                          <a:latin typeface="Meiryo UI" panose="020B0604030504040204" pitchFamily="50" charset="-128"/>
                          <a:ea typeface="FZShuTi"/>
                          <a:cs typeface="Meiryo UI" panose="020B0604030504040204" pitchFamily="50" charset="-128"/>
                        </a:rPr>
                        <a:t> </a:t>
                      </a:r>
                      <a:endParaRPr lang="ja-JP" sz="1100" dirty="0">
                        <a:effectLst/>
                        <a:latin typeface="Garamond" panose="02020404030301010803" pitchFamily="18" charset="0"/>
                        <a:ea typeface="FZShuT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ts val="1400"/>
                        </a:lnSpc>
                        <a:spcAft>
                          <a:spcPts val="1000"/>
                        </a:spcAft>
                      </a:pPr>
                      <a:r>
                        <a:rPr lang="en-US" sz="1000" dirty="0">
                          <a:effectLst/>
                          <a:latin typeface="Meiryo UI" panose="020B0604030504040204" pitchFamily="50" charset="-128"/>
                          <a:ea typeface="FZShuTi"/>
                          <a:cs typeface="Meiryo UI" panose="020B0604030504040204" pitchFamily="50" charset="-128"/>
                        </a:rPr>
                        <a:t> </a:t>
                      </a:r>
                      <a:endParaRPr lang="ja-JP" sz="1100" dirty="0">
                        <a:effectLst/>
                        <a:latin typeface="Garamond" panose="02020404030301010803" pitchFamily="18" charset="0"/>
                        <a:ea typeface="FZShuT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ts val="1400"/>
                        </a:lnSpc>
                        <a:spcBef>
                          <a:spcPts val="600"/>
                        </a:spcBef>
                        <a:spcAft>
                          <a:spcPts val="1000"/>
                        </a:spcAft>
                      </a:pPr>
                      <a:r>
                        <a:rPr lang="en-US" altLang="ja-JP" sz="1100" dirty="0">
                          <a:effectLst/>
                          <a:latin typeface="Garamond" panose="02020404030301010803" pitchFamily="18" charset="0"/>
                          <a:ea typeface="Meiryo UI" panose="020B0604030504040204" pitchFamily="50" charset="-128"/>
                          <a:cs typeface="Meiryo UI" panose="020B0604030504040204" pitchFamily="50" charset="-128"/>
                        </a:rPr>
                        <a:t>   </a:t>
                      </a:r>
                      <a:r>
                        <a:rPr lang="ja-JP" altLang="ja-JP" sz="1100" dirty="0">
                          <a:effectLst/>
                          <a:latin typeface="Garamond" panose="02020404030301010803" pitchFamily="18" charset="0"/>
                          <a:ea typeface="Meiryo UI" panose="020B0604030504040204" pitchFamily="50" charset="-128"/>
                          <a:cs typeface="Meiryo UI" panose="020B0604030504040204" pitchFamily="50" charset="-128"/>
                        </a:rPr>
                        <a:t>①</a:t>
                      </a:r>
                      <a:r>
                        <a:rPr lang="ja-JP" altLang="en-US" sz="1100" dirty="0">
                          <a:effectLst/>
                          <a:latin typeface="Garamond" panose="02020404030301010803" pitchFamily="18" charset="0"/>
                          <a:ea typeface="Meiryo UI" panose="020B0604030504040204" pitchFamily="50" charset="-128"/>
                          <a:cs typeface="Meiryo UI" panose="020B0604030504040204" pitchFamily="50" charset="-128"/>
                        </a:rPr>
                        <a:t>　</a:t>
                      </a:r>
                      <a:r>
                        <a:rPr lang="ja-JP" altLang="ja-JP" sz="1100" dirty="0">
                          <a:effectLst/>
                          <a:latin typeface="Garamond" panose="02020404030301010803" pitchFamily="18" charset="0"/>
                          <a:ea typeface="Meiryo UI" panose="020B0604030504040204" pitchFamily="50" charset="-128"/>
                          <a:cs typeface="Meiryo UI" panose="020B0604030504040204" pitchFamily="50" charset="-128"/>
                        </a:rPr>
                        <a:t>　　②</a:t>
                      </a:r>
                      <a:r>
                        <a:rPr lang="ja-JP" altLang="en-US" sz="1100" dirty="0">
                          <a:effectLst/>
                          <a:latin typeface="Garamond" panose="02020404030301010803" pitchFamily="18" charset="0"/>
                          <a:ea typeface="Meiryo UI" panose="020B0604030504040204" pitchFamily="50" charset="-128"/>
                          <a:cs typeface="Meiryo UI" panose="020B0604030504040204" pitchFamily="50" charset="-128"/>
                        </a:rPr>
                        <a:t>　</a:t>
                      </a:r>
                      <a:r>
                        <a:rPr lang="ja-JP" altLang="ja-JP" sz="1100" dirty="0">
                          <a:effectLst/>
                          <a:latin typeface="Garamond" panose="02020404030301010803" pitchFamily="18" charset="0"/>
                          <a:ea typeface="Meiryo UI" panose="020B0604030504040204" pitchFamily="50" charset="-128"/>
                          <a:cs typeface="Meiryo UI" panose="020B0604030504040204" pitchFamily="50" charset="-128"/>
                        </a:rPr>
                        <a:t>　　③</a:t>
                      </a:r>
                      <a:r>
                        <a:rPr lang="ja-JP" altLang="en-US" sz="1100" dirty="0">
                          <a:effectLst/>
                          <a:latin typeface="Garamond" panose="02020404030301010803" pitchFamily="18" charset="0"/>
                          <a:ea typeface="Meiryo UI" panose="020B0604030504040204" pitchFamily="50" charset="-128"/>
                          <a:cs typeface="Meiryo UI" panose="020B0604030504040204" pitchFamily="50" charset="-128"/>
                        </a:rPr>
                        <a:t>　　　④</a:t>
                      </a:r>
                      <a:endParaRPr lang="ja-JP" sz="1100" dirty="0">
                        <a:effectLst/>
                        <a:latin typeface="Garamond" panose="02020404030301010803" pitchFamily="18" charset="0"/>
                        <a:ea typeface="FZShuTi"/>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ts val="1400"/>
                        </a:lnSpc>
                        <a:spcAft>
                          <a:spcPts val="1000"/>
                        </a:spcAft>
                      </a:pPr>
                      <a:r>
                        <a:rPr lang="en-US" sz="1000" dirty="0">
                          <a:effectLst/>
                          <a:latin typeface="Meiryo UI" panose="020B0604030504040204" pitchFamily="50" charset="-128"/>
                          <a:ea typeface="FZShuTi"/>
                          <a:cs typeface="Meiryo UI" panose="020B0604030504040204" pitchFamily="50" charset="-128"/>
                        </a:rPr>
                        <a:t>                  @</a:t>
                      </a:r>
                      <a:endParaRPr lang="ja-JP" sz="1100" dirty="0">
                        <a:effectLst/>
                        <a:latin typeface="Garamond" panose="02020404030301010803" pitchFamily="18" charset="0"/>
                        <a:ea typeface="FZShuTi"/>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67781122"/>
                  </a:ext>
                </a:extLst>
              </a:tr>
            </a:tbl>
          </a:graphicData>
        </a:graphic>
      </p:graphicFrame>
      <p:sp>
        <p:nvSpPr>
          <p:cNvPr id="9" name="正方形/長方形 8">
            <a:extLst>
              <a:ext uri="{FF2B5EF4-FFF2-40B4-BE49-F238E27FC236}">
                <a16:creationId xmlns:a16="http://schemas.microsoft.com/office/drawing/2014/main" id="{3E287A10-ED0B-4C99-C33B-FC595A7A07FC}"/>
              </a:ext>
            </a:extLst>
          </p:cNvPr>
          <p:cNvSpPr/>
          <p:nvPr/>
        </p:nvSpPr>
        <p:spPr>
          <a:xfrm>
            <a:off x="333375" y="2743200"/>
            <a:ext cx="6853036" cy="40074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ts val="1700"/>
              </a:lnSpc>
            </a:pPr>
            <a:r>
              <a:rPr kumimoji="1" lang="en-US" altLang="ja-JP" sz="1200" b="1" dirty="0">
                <a:solidFill>
                  <a:schemeClr val="tx1"/>
                </a:solidFill>
                <a:latin typeface="BIZ UDPゴシック" panose="020B0400000000000000" pitchFamily="50" charset="-128"/>
                <a:ea typeface="BIZ UDPゴシック" panose="020B0400000000000000" pitchFamily="50" charset="-128"/>
              </a:rPr>
              <a:t>【</a:t>
            </a:r>
            <a:r>
              <a:rPr kumimoji="1" lang="ja-JP" altLang="en-US" sz="1200" b="1" dirty="0">
                <a:solidFill>
                  <a:schemeClr val="tx1"/>
                </a:solidFill>
                <a:latin typeface="BIZ UDPゴシック" panose="020B0400000000000000" pitchFamily="50" charset="-128"/>
                <a:ea typeface="BIZ UDPゴシック" panose="020B0400000000000000" pitchFamily="50" charset="-128"/>
              </a:rPr>
              <a:t>各講の次第</a:t>
            </a:r>
            <a:r>
              <a:rPr kumimoji="1" lang="en-US" altLang="ja-JP" sz="1200" b="1" dirty="0">
                <a:solidFill>
                  <a:schemeClr val="tx1"/>
                </a:solidFill>
                <a:latin typeface="BIZ UDPゴシック" panose="020B0400000000000000" pitchFamily="50" charset="-128"/>
                <a:ea typeface="BIZ UDPゴシック" panose="020B0400000000000000" pitchFamily="50" charset="-128"/>
              </a:rPr>
              <a:t>】</a:t>
            </a:r>
          </a:p>
          <a:p>
            <a:pPr>
              <a:lnSpc>
                <a:spcPts val="1700"/>
              </a:lnSpc>
            </a:pPr>
            <a:r>
              <a:rPr kumimoji="1" lang="en-US" altLang="ja-JP" sz="1200" b="1" dirty="0">
                <a:solidFill>
                  <a:schemeClr val="tx1"/>
                </a:solidFill>
                <a:latin typeface="BIZ UDPゴシック" panose="020B0400000000000000" pitchFamily="50" charset="-128"/>
                <a:ea typeface="BIZ UDPゴシック" panose="020B0400000000000000" pitchFamily="50" charset="-128"/>
              </a:rPr>
              <a:t>13</a:t>
            </a:r>
            <a:r>
              <a:rPr kumimoji="1" lang="ja-JP" altLang="en-US" sz="1200" b="1" dirty="0">
                <a:solidFill>
                  <a:schemeClr val="tx1"/>
                </a:solidFill>
                <a:latin typeface="BIZ UDPゴシック" panose="020B0400000000000000" pitchFamily="50" charset="-128"/>
                <a:ea typeface="BIZ UDPゴシック" panose="020B0400000000000000" pitchFamily="50" charset="-128"/>
              </a:rPr>
              <a:t>：</a:t>
            </a:r>
            <a:r>
              <a:rPr kumimoji="1" lang="en-US" altLang="ja-JP" sz="1200" b="1" dirty="0">
                <a:solidFill>
                  <a:schemeClr val="tx1"/>
                </a:solidFill>
                <a:latin typeface="BIZ UDPゴシック" panose="020B0400000000000000" pitchFamily="50" charset="-128"/>
                <a:ea typeface="BIZ UDPゴシック" panose="020B0400000000000000" pitchFamily="50" charset="-128"/>
              </a:rPr>
              <a:t>15</a:t>
            </a:r>
            <a:r>
              <a:rPr kumimoji="1" lang="ja-JP" altLang="en-US" sz="1200" b="1" dirty="0">
                <a:solidFill>
                  <a:schemeClr val="tx1"/>
                </a:solidFill>
                <a:latin typeface="BIZ UDPゴシック" panose="020B0400000000000000" pitchFamily="50" charset="-128"/>
                <a:ea typeface="BIZ UDPゴシック" panose="020B0400000000000000" pitchFamily="50" charset="-128"/>
              </a:rPr>
              <a:t>　　　受付開始予定（テキスト販売、お渡しも含む）</a:t>
            </a:r>
            <a:endParaRPr kumimoji="1" lang="en-US" altLang="ja-JP" sz="1200" b="1" dirty="0">
              <a:solidFill>
                <a:schemeClr val="tx1"/>
              </a:solidFill>
              <a:latin typeface="BIZ UDPゴシック" panose="020B0400000000000000" pitchFamily="50" charset="-128"/>
              <a:ea typeface="BIZ UDPゴシック" panose="020B0400000000000000" pitchFamily="50" charset="-128"/>
            </a:endParaRPr>
          </a:p>
          <a:p>
            <a:pPr>
              <a:lnSpc>
                <a:spcPts val="1700"/>
              </a:lnSpc>
            </a:pPr>
            <a:r>
              <a:rPr kumimoji="1" lang="en-US" altLang="ja-JP" sz="1200" b="1" dirty="0">
                <a:solidFill>
                  <a:schemeClr val="tx1"/>
                </a:solidFill>
                <a:latin typeface="BIZ UDPゴシック" panose="020B0400000000000000" pitchFamily="50" charset="-128"/>
                <a:ea typeface="BIZ UDPゴシック" panose="020B0400000000000000" pitchFamily="50" charset="-128"/>
              </a:rPr>
              <a:t>13</a:t>
            </a:r>
            <a:r>
              <a:rPr kumimoji="1" lang="ja-JP" altLang="en-US" sz="1200" b="1" dirty="0">
                <a:solidFill>
                  <a:schemeClr val="tx1"/>
                </a:solidFill>
                <a:latin typeface="BIZ UDPゴシック" panose="020B0400000000000000" pitchFamily="50" charset="-128"/>
                <a:ea typeface="BIZ UDPゴシック" panose="020B0400000000000000" pitchFamily="50" charset="-128"/>
              </a:rPr>
              <a:t>：</a:t>
            </a:r>
            <a:r>
              <a:rPr kumimoji="1" lang="en-US" altLang="ja-JP" sz="1200" b="1" dirty="0">
                <a:solidFill>
                  <a:schemeClr val="tx1"/>
                </a:solidFill>
                <a:latin typeface="BIZ UDPゴシック" panose="020B0400000000000000" pitchFamily="50" charset="-128"/>
                <a:ea typeface="BIZ UDPゴシック" panose="020B0400000000000000" pitchFamily="50" charset="-128"/>
              </a:rPr>
              <a:t>30</a:t>
            </a:r>
            <a:r>
              <a:rPr kumimoji="1" lang="ja-JP" altLang="en-US" sz="1200" b="1" dirty="0">
                <a:solidFill>
                  <a:schemeClr val="tx1"/>
                </a:solidFill>
                <a:latin typeface="BIZ UDPゴシック" panose="020B0400000000000000" pitchFamily="50" charset="-128"/>
                <a:ea typeface="BIZ UDPゴシック" panose="020B0400000000000000" pitchFamily="50" charset="-128"/>
              </a:rPr>
              <a:t>　　　開講　第</a:t>
            </a:r>
            <a:r>
              <a:rPr kumimoji="1" lang="en-US" altLang="ja-JP" sz="1200" b="1" dirty="0">
                <a:solidFill>
                  <a:schemeClr val="tx1"/>
                </a:solidFill>
                <a:latin typeface="BIZ UDPゴシック" panose="020B0400000000000000" pitchFamily="50" charset="-128"/>
                <a:ea typeface="BIZ UDPゴシック" panose="020B0400000000000000" pitchFamily="50" charset="-128"/>
              </a:rPr>
              <a:t>1</a:t>
            </a:r>
            <a:r>
              <a:rPr kumimoji="1" lang="ja-JP" altLang="en-US" sz="1200" b="1" dirty="0">
                <a:solidFill>
                  <a:schemeClr val="tx1"/>
                </a:solidFill>
                <a:latin typeface="BIZ UDPゴシック" panose="020B0400000000000000" pitchFamily="50" charset="-128"/>
                <a:ea typeface="BIZ UDPゴシック" panose="020B0400000000000000" pitchFamily="50" charset="-128"/>
              </a:rPr>
              <a:t>講～第</a:t>
            </a:r>
            <a:r>
              <a:rPr kumimoji="1" lang="en-US" altLang="ja-JP" sz="1200" b="1" dirty="0">
                <a:solidFill>
                  <a:schemeClr val="tx1"/>
                </a:solidFill>
                <a:latin typeface="BIZ UDPゴシック" panose="020B0400000000000000" pitchFamily="50" charset="-128"/>
                <a:ea typeface="BIZ UDPゴシック" panose="020B0400000000000000" pitchFamily="50" charset="-128"/>
              </a:rPr>
              <a:t>4</a:t>
            </a:r>
            <a:r>
              <a:rPr kumimoji="1" lang="ja-JP" altLang="en-US" sz="1200" b="1" dirty="0">
                <a:solidFill>
                  <a:schemeClr val="tx1"/>
                </a:solidFill>
                <a:latin typeface="BIZ UDPゴシック" panose="020B0400000000000000" pitchFamily="50" charset="-128"/>
                <a:ea typeface="BIZ UDPゴシック" panose="020B0400000000000000" pitchFamily="50" charset="-128"/>
              </a:rPr>
              <a:t>講（休憩、質疑応答を含む）</a:t>
            </a:r>
            <a:endParaRPr kumimoji="1" lang="en-US" altLang="ja-JP" sz="1200" b="1" dirty="0">
              <a:solidFill>
                <a:schemeClr val="tx1"/>
              </a:solidFill>
              <a:latin typeface="BIZ UDPゴシック" panose="020B0400000000000000" pitchFamily="50" charset="-128"/>
              <a:ea typeface="BIZ UDPゴシック" panose="020B0400000000000000" pitchFamily="50" charset="-128"/>
            </a:endParaRPr>
          </a:p>
          <a:p>
            <a:pPr>
              <a:lnSpc>
                <a:spcPts val="1700"/>
              </a:lnSpc>
            </a:pPr>
            <a:r>
              <a:rPr kumimoji="1" lang="en-US" altLang="ja-JP" sz="1200" b="1" dirty="0">
                <a:solidFill>
                  <a:schemeClr val="tx1"/>
                </a:solidFill>
                <a:latin typeface="BIZ UDPゴシック" panose="020B0400000000000000" pitchFamily="50" charset="-128"/>
                <a:ea typeface="BIZ UDPゴシック" panose="020B0400000000000000" pitchFamily="50" charset="-128"/>
              </a:rPr>
              <a:t>16</a:t>
            </a:r>
            <a:r>
              <a:rPr kumimoji="1" lang="ja-JP" altLang="en-US" sz="1200" b="1" dirty="0">
                <a:solidFill>
                  <a:schemeClr val="tx1"/>
                </a:solidFill>
                <a:latin typeface="BIZ UDPゴシック" panose="020B0400000000000000" pitchFamily="50" charset="-128"/>
                <a:ea typeface="BIZ UDPゴシック" panose="020B0400000000000000" pitchFamily="50" charset="-128"/>
              </a:rPr>
              <a:t>：</a:t>
            </a:r>
            <a:r>
              <a:rPr kumimoji="1" lang="en-US" altLang="ja-JP" sz="1200" b="1" dirty="0">
                <a:solidFill>
                  <a:schemeClr val="tx1"/>
                </a:solidFill>
                <a:latin typeface="BIZ UDPゴシック" panose="020B0400000000000000" pitchFamily="50" charset="-128"/>
                <a:ea typeface="BIZ UDPゴシック" panose="020B0400000000000000" pitchFamily="50" charset="-128"/>
              </a:rPr>
              <a:t>30</a:t>
            </a:r>
            <a:r>
              <a:rPr kumimoji="1" lang="ja-JP" altLang="en-US" sz="1200" b="1" dirty="0">
                <a:solidFill>
                  <a:schemeClr val="tx1"/>
                </a:solidFill>
                <a:latin typeface="BIZ UDPゴシック" panose="020B0400000000000000" pitchFamily="50" charset="-128"/>
                <a:ea typeface="BIZ UDPゴシック" panose="020B0400000000000000" pitchFamily="50" charset="-128"/>
              </a:rPr>
              <a:t>　　　閉講</a:t>
            </a:r>
            <a:endParaRPr kumimoji="1" lang="en-US" altLang="ja-JP" sz="1200" b="1" dirty="0">
              <a:solidFill>
                <a:schemeClr val="tx1"/>
              </a:solidFill>
              <a:latin typeface="BIZ UDPゴシック" panose="020B0400000000000000" pitchFamily="50" charset="-128"/>
              <a:ea typeface="BIZ UDPゴシック" panose="020B0400000000000000" pitchFamily="50" charset="-128"/>
            </a:endParaRPr>
          </a:p>
          <a:p>
            <a:pPr>
              <a:lnSpc>
                <a:spcPts val="1700"/>
              </a:lnSpc>
            </a:pPr>
            <a:r>
              <a:rPr kumimoji="1" lang="ja-JP" altLang="en-US" sz="1200" b="1" dirty="0">
                <a:solidFill>
                  <a:schemeClr val="tx1"/>
                </a:solidFill>
                <a:latin typeface="BIZ UDPゴシック" panose="020B0400000000000000" pitchFamily="50" charset="-128"/>
                <a:ea typeface="BIZ UDPゴシック" panose="020B0400000000000000" pitchFamily="50" charset="-128"/>
              </a:rPr>
              <a:t>　　◆全</a:t>
            </a:r>
            <a:r>
              <a:rPr kumimoji="1" lang="en-US" altLang="ja-JP" sz="1200" b="1" dirty="0">
                <a:solidFill>
                  <a:schemeClr val="tx1"/>
                </a:solidFill>
                <a:latin typeface="BIZ UDPゴシック" panose="020B0400000000000000" pitchFamily="50" charset="-128"/>
                <a:ea typeface="BIZ UDPゴシック" panose="020B0400000000000000" pitchFamily="50" charset="-128"/>
              </a:rPr>
              <a:t>4</a:t>
            </a:r>
            <a:r>
              <a:rPr kumimoji="1" lang="ja-JP" altLang="en-US" sz="1200" b="1" dirty="0">
                <a:solidFill>
                  <a:schemeClr val="tx1"/>
                </a:solidFill>
                <a:latin typeface="BIZ UDPゴシック" panose="020B0400000000000000" pitchFamily="50" charset="-128"/>
                <a:ea typeface="BIZ UDPゴシック" panose="020B0400000000000000" pitchFamily="50" charset="-128"/>
              </a:rPr>
              <a:t>講はいずれも上記次第で開催いたします。</a:t>
            </a:r>
            <a:endParaRPr kumimoji="1" lang="en-US" altLang="ja-JP" sz="1200" b="1" dirty="0">
              <a:solidFill>
                <a:schemeClr val="tx1"/>
              </a:solidFill>
              <a:latin typeface="BIZ UDPゴシック" panose="020B0400000000000000" pitchFamily="50" charset="-128"/>
              <a:ea typeface="BIZ UDPゴシック" panose="020B0400000000000000" pitchFamily="50" charset="-128"/>
            </a:endParaRPr>
          </a:p>
          <a:p>
            <a:pPr>
              <a:lnSpc>
                <a:spcPts val="1700"/>
              </a:lnSpc>
            </a:pPr>
            <a:r>
              <a:rPr kumimoji="1" lang="en-US" altLang="ja-JP" sz="1100" dirty="0">
                <a:solidFill>
                  <a:schemeClr val="tx1"/>
                </a:solidFill>
                <a:latin typeface="BIZ UDPゴシック" panose="020B0400000000000000" pitchFamily="50" charset="-128"/>
                <a:ea typeface="BIZ UDPゴシック" panose="020B0400000000000000" pitchFamily="50" charset="-128"/>
              </a:rPr>
              <a:t>※</a:t>
            </a:r>
            <a:r>
              <a:rPr kumimoji="1" lang="ja-JP" altLang="en-US" sz="1100" dirty="0">
                <a:solidFill>
                  <a:schemeClr val="tx1"/>
                </a:solidFill>
                <a:latin typeface="BIZ UDPゴシック" panose="020B0400000000000000" pitchFamily="50" charset="-128"/>
                <a:ea typeface="BIZ UDPゴシック" panose="020B0400000000000000" pitchFamily="50" charset="-128"/>
              </a:rPr>
              <a:t>参加申込は下欄の申込書に必要事項をご記入のうえ、ＦＡＸにてお申込</a:t>
            </a: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pPr>
              <a:lnSpc>
                <a:spcPts val="1700"/>
              </a:lnSpc>
            </a:pPr>
            <a:r>
              <a:rPr kumimoji="1" lang="ja-JP" altLang="en-US" sz="1100" dirty="0">
                <a:solidFill>
                  <a:schemeClr val="tx1"/>
                </a:solidFill>
                <a:latin typeface="BIZ UDPゴシック" panose="020B0400000000000000" pitchFamily="50" charset="-128"/>
                <a:ea typeface="BIZ UDPゴシック" panose="020B0400000000000000" pitchFamily="50" charset="-128"/>
              </a:rPr>
              <a:t>　 みください。また、本会ホームページからもお申込みいただけます。</a:t>
            </a: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pPr>
              <a:lnSpc>
                <a:spcPts val="1700"/>
              </a:lnSpc>
            </a:pPr>
            <a:r>
              <a:rPr kumimoji="1" lang="ja-JP" altLang="en-US" sz="1100" dirty="0">
                <a:solidFill>
                  <a:schemeClr val="tx1"/>
                </a:solidFill>
                <a:latin typeface="BIZ UDPゴシック" panose="020B0400000000000000" pitchFamily="50" charset="-128"/>
                <a:ea typeface="BIZ UDPゴシック" panose="020B0400000000000000" pitchFamily="50" charset="-128"/>
              </a:rPr>
              <a:t>　　　　　　　　　　　　　　　　　　</a:t>
            </a:r>
            <a:r>
              <a:rPr kumimoji="1" lang="en-US" altLang="ja-JP" sz="1100" dirty="0">
                <a:solidFill>
                  <a:schemeClr val="tx1"/>
                </a:solidFill>
                <a:latin typeface="BIZ UDPゴシック" panose="020B0400000000000000" pitchFamily="50" charset="-128"/>
                <a:ea typeface="BIZ UDPゴシック" panose="020B0400000000000000" pitchFamily="50" charset="-128"/>
              </a:rPr>
              <a:t>https://www.saitamakeikyo.or.jp/</a:t>
            </a:r>
          </a:p>
          <a:p>
            <a:pPr>
              <a:lnSpc>
                <a:spcPts val="1700"/>
              </a:lnSpc>
            </a:pPr>
            <a:r>
              <a:rPr kumimoji="1" lang="en-US" altLang="ja-JP" sz="1100" dirty="0">
                <a:solidFill>
                  <a:schemeClr val="tx1"/>
                </a:solidFill>
                <a:latin typeface="BIZ UDPゴシック" panose="020B0400000000000000" pitchFamily="50" charset="-128"/>
                <a:ea typeface="BIZ UDPゴシック" panose="020B0400000000000000" pitchFamily="50" charset="-128"/>
              </a:rPr>
              <a:t>※</a:t>
            </a:r>
            <a:r>
              <a:rPr kumimoji="1" lang="ja-JP" altLang="en-US" sz="1100" dirty="0">
                <a:solidFill>
                  <a:schemeClr val="tx1"/>
                </a:solidFill>
                <a:latin typeface="BIZ UDPゴシック" panose="020B0400000000000000" pitchFamily="50" charset="-128"/>
                <a:ea typeface="BIZ UDPゴシック" panose="020B0400000000000000" pitchFamily="50" charset="-128"/>
              </a:rPr>
              <a:t>テキスト</a:t>
            </a:r>
            <a:r>
              <a:rPr kumimoji="1" lang="ja-JP" altLang="en-US" sz="1100" u="sng" dirty="0">
                <a:solidFill>
                  <a:schemeClr val="tx1"/>
                </a:solidFill>
                <a:latin typeface="BIZ UDPゴシック" panose="020B0400000000000000" pitchFamily="50" charset="-128"/>
                <a:ea typeface="BIZ UDPゴシック" panose="020B0400000000000000" pitchFamily="50" charset="-128"/>
              </a:rPr>
              <a:t>書籍代</a:t>
            </a:r>
            <a:r>
              <a:rPr kumimoji="1" lang="en-US" altLang="ja-JP" sz="1100" u="sng" dirty="0">
                <a:solidFill>
                  <a:schemeClr val="tx1"/>
                </a:solidFill>
                <a:latin typeface="BIZ UDPゴシック" panose="020B0400000000000000" pitchFamily="50" charset="-128"/>
                <a:ea typeface="BIZ UDPゴシック" panose="020B0400000000000000" pitchFamily="50" charset="-128"/>
              </a:rPr>
              <a:t>1</a:t>
            </a:r>
            <a:r>
              <a:rPr kumimoji="1" lang="ja-JP" altLang="en-US" sz="1100" u="sng" dirty="0">
                <a:solidFill>
                  <a:schemeClr val="tx1"/>
                </a:solidFill>
                <a:latin typeface="BIZ UDPゴシック" panose="020B0400000000000000" pitchFamily="50" charset="-128"/>
                <a:ea typeface="BIZ UDPゴシック" panose="020B0400000000000000" pitchFamily="50" charset="-128"/>
              </a:rPr>
              <a:t>，</a:t>
            </a:r>
            <a:r>
              <a:rPr kumimoji="1" lang="en-US" altLang="ja-JP" sz="1100" u="sng" dirty="0">
                <a:solidFill>
                  <a:schemeClr val="tx1"/>
                </a:solidFill>
                <a:latin typeface="BIZ UDPゴシック" panose="020B0400000000000000" pitchFamily="50" charset="-128"/>
                <a:ea typeface="BIZ UDPゴシック" panose="020B0400000000000000" pitchFamily="50" charset="-128"/>
              </a:rPr>
              <a:t>700</a:t>
            </a:r>
            <a:r>
              <a:rPr kumimoji="1" lang="ja-JP" altLang="en-US" sz="1100" u="sng" dirty="0">
                <a:solidFill>
                  <a:schemeClr val="tx1"/>
                </a:solidFill>
                <a:latin typeface="BIZ UDPゴシック" panose="020B0400000000000000" pitchFamily="50" charset="-128"/>
                <a:ea typeface="BIZ UDPゴシック" panose="020B0400000000000000" pitchFamily="50" charset="-128"/>
              </a:rPr>
              <a:t>円（税込み・特別価格）</a:t>
            </a:r>
            <a:endParaRPr kumimoji="1" lang="en-US" altLang="ja-JP" sz="1100" u="sng" dirty="0">
              <a:solidFill>
                <a:schemeClr val="tx1"/>
              </a:solidFill>
              <a:latin typeface="BIZ UDPゴシック" panose="020B0400000000000000" pitchFamily="50" charset="-128"/>
              <a:ea typeface="BIZ UDPゴシック" panose="020B0400000000000000" pitchFamily="50" charset="-128"/>
            </a:endParaRPr>
          </a:p>
          <a:p>
            <a:pPr>
              <a:lnSpc>
                <a:spcPts val="1700"/>
              </a:lnSpc>
            </a:pPr>
            <a:r>
              <a:rPr kumimoji="1" lang="en-US" altLang="ja-JP" sz="1100" dirty="0">
                <a:solidFill>
                  <a:schemeClr val="tx1"/>
                </a:solidFill>
                <a:latin typeface="BIZ UDPゴシック" panose="020B0400000000000000" pitchFamily="50" charset="-128"/>
                <a:ea typeface="BIZ UDPゴシック" panose="020B0400000000000000" pitchFamily="50" charset="-128"/>
              </a:rPr>
              <a:t>【</a:t>
            </a:r>
            <a:r>
              <a:rPr kumimoji="1" lang="ja-JP" altLang="en-US" sz="1100" dirty="0">
                <a:solidFill>
                  <a:schemeClr val="tx1"/>
                </a:solidFill>
                <a:latin typeface="BIZ UDPゴシック" panose="020B0400000000000000" pitchFamily="50" charset="-128"/>
                <a:ea typeface="BIZ UDPゴシック" panose="020B0400000000000000" pitchFamily="50" charset="-128"/>
              </a:rPr>
              <a:t>テキストご購入方法</a:t>
            </a:r>
            <a:r>
              <a:rPr kumimoji="1" lang="en-US" altLang="ja-JP" sz="1100" dirty="0">
                <a:solidFill>
                  <a:schemeClr val="tx1"/>
                </a:solidFill>
                <a:latin typeface="BIZ UDPゴシック" panose="020B0400000000000000" pitchFamily="50" charset="-128"/>
                <a:ea typeface="BIZ UDPゴシック" panose="020B0400000000000000" pitchFamily="50" charset="-128"/>
              </a:rPr>
              <a:t>】</a:t>
            </a:r>
          </a:p>
          <a:p>
            <a:pPr>
              <a:lnSpc>
                <a:spcPts val="1700"/>
              </a:lnSpc>
            </a:pPr>
            <a:r>
              <a:rPr kumimoji="1" lang="ja-JP" altLang="en-US" sz="1100" dirty="0">
                <a:solidFill>
                  <a:schemeClr val="tx1"/>
                </a:solidFill>
                <a:latin typeface="BIZ UDPゴシック" panose="020B0400000000000000" pitchFamily="50" charset="-128"/>
                <a:ea typeface="BIZ UDPゴシック" panose="020B0400000000000000" pitchFamily="50" charset="-128"/>
              </a:rPr>
              <a:t>　　①以下の申込書に必要冊数を記入</a:t>
            </a: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pPr>
              <a:lnSpc>
                <a:spcPts val="1700"/>
              </a:lnSpc>
            </a:pPr>
            <a:r>
              <a:rPr kumimoji="1" lang="ja-JP" altLang="en-US" sz="1100" dirty="0">
                <a:solidFill>
                  <a:schemeClr val="tx1"/>
                </a:solidFill>
                <a:latin typeface="BIZ UDPゴシック" panose="020B0400000000000000" pitchFamily="50" charset="-128"/>
                <a:ea typeface="BIZ UDPゴシック" panose="020B0400000000000000" pitchFamily="50" charset="-128"/>
              </a:rPr>
              <a:t>　　②事前に以下の口座へ代金をお振込みください</a:t>
            </a: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pPr>
              <a:lnSpc>
                <a:spcPts val="1700"/>
              </a:lnSpc>
            </a:pPr>
            <a:r>
              <a:rPr kumimoji="1" lang="en-US" altLang="ja-JP" sz="1100" dirty="0">
                <a:solidFill>
                  <a:schemeClr val="tx1"/>
                </a:solidFill>
                <a:latin typeface="BIZ UDPゴシック" panose="020B0400000000000000" pitchFamily="50" charset="-128"/>
                <a:ea typeface="BIZ UDPゴシック" panose="020B0400000000000000" pitchFamily="50" charset="-128"/>
              </a:rPr>
              <a:t>      </a:t>
            </a:r>
            <a:r>
              <a:rPr kumimoji="1" lang="ja-JP" altLang="en-US" sz="1100" dirty="0">
                <a:solidFill>
                  <a:schemeClr val="tx1"/>
                </a:solidFill>
                <a:latin typeface="BIZ UDPゴシック" panose="020B0400000000000000" pitchFamily="50" charset="-128"/>
                <a:ea typeface="BIZ UDPゴシック" panose="020B0400000000000000" pitchFamily="50" charset="-128"/>
              </a:rPr>
              <a:t>　（請求書が必要な場合はお申しつけください）</a:t>
            </a: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pPr>
              <a:lnSpc>
                <a:spcPts val="1700"/>
              </a:lnSpc>
            </a:pPr>
            <a:r>
              <a:rPr kumimoji="1" lang="ja-JP" altLang="en-US" sz="1100" dirty="0">
                <a:solidFill>
                  <a:schemeClr val="tx1"/>
                </a:solidFill>
                <a:latin typeface="BIZ UDPゴシック" panose="020B0400000000000000" pitchFamily="50" charset="-128"/>
                <a:ea typeface="BIZ UDPゴシック" panose="020B0400000000000000" pitchFamily="50" charset="-128"/>
              </a:rPr>
              <a:t>　　　　振込先 埼玉りそな銀行 大宮西支店 普通 №</a:t>
            </a:r>
            <a:r>
              <a:rPr kumimoji="1" lang="en-US" altLang="ja-JP" sz="1100" dirty="0">
                <a:solidFill>
                  <a:schemeClr val="tx1"/>
                </a:solidFill>
                <a:latin typeface="BIZ UDPゴシック" panose="020B0400000000000000" pitchFamily="50" charset="-128"/>
                <a:ea typeface="BIZ UDPゴシック" panose="020B0400000000000000" pitchFamily="50" charset="-128"/>
              </a:rPr>
              <a:t>0372212</a:t>
            </a:r>
          </a:p>
          <a:p>
            <a:pPr>
              <a:lnSpc>
                <a:spcPts val="1700"/>
              </a:lnSpc>
            </a:pPr>
            <a:r>
              <a:rPr kumimoji="1" lang="en-US" altLang="ja-JP" sz="1100" dirty="0">
                <a:solidFill>
                  <a:schemeClr val="tx1"/>
                </a:solidFill>
                <a:latin typeface="BIZ UDPゴシック" panose="020B0400000000000000" pitchFamily="50" charset="-128"/>
                <a:ea typeface="BIZ UDPゴシック" panose="020B0400000000000000" pitchFamily="50" charset="-128"/>
              </a:rPr>
              <a:t> </a:t>
            </a:r>
            <a:r>
              <a:rPr kumimoji="1" lang="ja-JP" altLang="en-US" sz="1100" dirty="0">
                <a:solidFill>
                  <a:schemeClr val="tx1"/>
                </a:solidFill>
                <a:latin typeface="BIZ UDPゴシック" panose="020B0400000000000000" pitchFamily="50" charset="-128"/>
                <a:ea typeface="BIZ UDPゴシック" panose="020B0400000000000000" pitchFamily="50" charset="-128"/>
              </a:rPr>
              <a:t>　　　　　　　　 武蔵野銀行 本店営業部 普通 №</a:t>
            </a:r>
            <a:r>
              <a:rPr kumimoji="1" lang="en-US" altLang="ja-JP" sz="1100" dirty="0">
                <a:solidFill>
                  <a:schemeClr val="tx1"/>
                </a:solidFill>
                <a:latin typeface="BIZ UDPゴシック" panose="020B0400000000000000" pitchFamily="50" charset="-128"/>
                <a:ea typeface="BIZ UDPゴシック" panose="020B0400000000000000" pitchFamily="50" charset="-128"/>
              </a:rPr>
              <a:t>044419</a:t>
            </a:r>
          </a:p>
          <a:p>
            <a:pPr>
              <a:lnSpc>
                <a:spcPts val="1700"/>
              </a:lnSpc>
            </a:pPr>
            <a:r>
              <a:rPr kumimoji="1" lang="en-US" altLang="ja-JP" sz="1100" dirty="0">
                <a:solidFill>
                  <a:schemeClr val="tx1"/>
                </a:solidFill>
                <a:latin typeface="BIZ UDPゴシック" panose="020B0400000000000000" pitchFamily="50" charset="-128"/>
                <a:ea typeface="BIZ UDPゴシック" panose="020B0400000000000000" pitchFamily="50" charset="-128"/>
              </a:rPr>
              <a:t> </a:t>
            </a:r>
            <a:r>
              <a:rPr kumimoji="1" lang="ja-JP" altLang="en-US" sz="1100" dirty="0">
                <a:solidFill>
                  <a:schemeClr val="tx1"/>
                </a:solidFill>
                <a:latin typeface="BIZ UDPゴシック" panose="020B0400000000000000" pitchFamily="50" charset="-128"/>
                <a:ea typeface="BIZ UDPゴシック" panose="020B0400000000000000" pitchFamily="50" charset="-128"/>
              </a:rPr>
              <a:t>　　　　　　　   口座名義：一般社団法人 埼玉県経営者協会</a:t>
            </a:r>
            <a:r>
              <a:rPr kumimoji="1" lang="en-US" altLang="ja-JP" sz="1100" dirty="0">
                <a:solidFill>
                  <a:schemeClr val="tx1"/>
                </a:solidFill>
                <a:latin typeface="BIZ UDPゴシック" panose="020B0400000000000000" pitchFamily="50" charset="-128"/>
                <a:ea typeface="BIZ UDPゴシック" panose="020B0400000000000000" pitchFamily="50" charset="-128"/>
              </a:rPr>
              <a:t>(</a:t>
            </a:r>
            <a:r>
              <a:rPr kumimoji="1" lang="ja-JP" altLang="en-US" sz="1100" dirty="0">
                <a:solidFill>
                  <a:schemeClr val="tx1"/>
                </a:solidFill>
                <a:latin typeface="BIZ UDPゴシック" panose="020B0400000000000000" pitchFamily="50" charset="-128"/>
                <a:ea typeface="BIZ UDPゴシック" panose="020B0400000000000000" pitchFamily="50" charset="-128"/>
              </a:rPr>
              <a:t>登録番号</a:t>
            </a:r>
            <a:r>
              <a:rPr kumimoji="1" lang="en-US" altLang="ja-JP" sz="1100" dirty="0">
                <a:solidFill>
                  <a:schemeClr val="tx1"/>
                </a:solidFill>
                <a:latin typeface="BIZ UDPゴシック" panose="020B0400000000000000" pitchFamily="50" charset="-128"/>
                <a:ea typeface="BIZ UDPゴシック" panose="020B0400000000000000" pitchFamily="50" charset="-128"/>
              </a:rPr>
              <a:t>T3030005000584)</a:t>
            </a:r>
          </a:p>
          <a:p>
            <a:pPr>
              <a:lnSpc>
                <a:spcPts val="1700"/>
              </a:lnSpc>
            </a:pPr>
            <a:r>
              <a:rPr kumimoji="1" lang="ja-JP" altLang="en-US" sz="1100" dirty="0">
                <a:solidFill>
                  <a:schemeClr val="tx1"/>
                </a:solidFill>
                <a:latin typeface="BIZ UDPゴシック" panose="020B0400000000000000" pitchFamily="50" charset="-128"/>
                <a:ea typeface="BIZ UDPゴシック" panose="020B0400000000000000" pitchFamily="50" charset="-128"/>
              </a:rPr>
              <a:t>　　③当日、講義会場にて書籍お渡し</a:t>
            </a: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pPr>
              <a:lnSpc>
                <a:spcPts val="1700"/>
              </a:lnSpc>
            </a:pPr>
            <a:r>
              <a:rPr kumimoji="1" lang="en-US" altLang="ja-JP" sz="1100" dirty="0">
                <a:solidFill>
                  <a:schemeClr val="tx1"/>
                </a:solidFill>
                <a:latin typeface="BIZ UDPゴシック" panose="020B0400000000000000" pitchFamily="50" charset="-128"/>
                <a:ea typeface="BIZ UDPゴシック" panose="020B0400000000000000" pitchFamily="50" charset="-128"/>
              </a:rPr>
              <a:t>    </a:t>
            </a:r>
            <a:r>
              <a:rPr kumimoji="1" lang="en-US" altLang="ja-JP" sz="1100" dirty="0">
                <a:solidFill>
                  <a:srgbClr val="FF0000"/>
                </a:solidFill>
                <a:latin typeface="BIZ UDPゴシック" panose="020B0400000000000000" pitchFamily="50" charset="-128"/>
                <a:ea typeface="BIZ UDPゴシック" panose="020B0400000000000000" pitchFamily="50" charset="-128"/>
              </a:rPr>
              <a:t> ※</a:t>
            </a:r>
            <a:r>
              <a:rPr kumimoji="1" lang="ja-JP" altLang="en-US" sz="1100" dirty="0">
                <a:solidFill>
                  <a:srgbClr val="FF0000"/>
                </a:solidFill>
                <a:latin typeface="BIZ UDPゴシック" panose="020B0400000000000000" pitchFamily="50" charset="-128"/>
                <a:ea typeface="BIZ UDPゴシック" panose="020B0400000000000000" pitchFamily="50" charset="-128"/>
              </a:rPr>
              <a:t>当日、会場にて現金購入の場合もお請けします（領収証もご用意します）</a:t>
            </a:r>
            <a:endParaRPr kumimoji="1" lang="en-US" altLang="ja-JP" sz="1100" dirty="0">
              <a:solidFill>
                <a:srgbClr val="FF0000"/>
              </a:solidFill>
              <a:latin typeface="BIZ UDPゴシック" panose="020B0400000000000000" pitchFamily="50" charset="-128"/>
              <a:ea typeface="BIZ UDPゴシック" panose="020B0400000000000000" pitchFamily="50" charset="-128"/>
            </a:endParaRPr>
          </a:p>
          <a:p>
            <a:pPr>
              <a:lnSpc>
                <a:spcPts val="1700"/>
              </a:lnSpc>
            </a:pP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pPr>
              <a:lnSpc>
                <a:spcPts val="1700"/>
              </a:lnSpc>
            </a:pP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pPr algn="r">
              <a:lnSpc>
                <a:spcPts val="1700"/>
              </a:lnSpc>
            </a:pP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pPr algn="r">
              <a:lnSpc>
                <a:spcPts val="1700"/>
              </a:lnSpc>
            </a:pP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pPr algn="r">
              <a:lnSpc>
                <a:spcPts val="1700"/>
              </a:lnSpc>
            </a:pP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pPr algn="r">
              <a:lnSpc>
                <a:spcPts val="1700"/>
              </a:lnSpc>
            </a:pP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pPr algn="r">
              <a:lnSpc>
                <a:spcPts val="1700"/>
              </a:lnSpc>
            </a:pP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pPr algn="r">
              <a:lnSpc>
                <a:spcPts val="1700"/>
              </a:lnSpc>
            </a:pP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pPr algn="r">
              <a:lnSpc>
                <a:spcPts val="1700"/>
              </a:lnSpc>
            </a:pP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pPr algn="r">
              <a:lnSpc>
                <a:spcPts val="1700"/>
              </a:lnSpc>
            </a:pP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pPr algn="r">
              <a:lnSpc>
                <a:spcPts val="1700"/>
              </a:lnSpc>
            </a:pP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pPr algn="r">
              <a:lnSpc>
                <a:spcPts val="1700"/>
              </a:lnSpc>
            </a:pP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pPr algn="r">
              <a:lnSpc>
                <a:spcPts val="1700"/>
              </a:lnSpc>
            </a:pP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pPr algn="r">
              <a:lnSpc>
                <a:spcPts val="1700"/>
              </a:lnSpc>
            </a:pP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pPr algn="r">
              <a:lnSpc>
                <a:spcPts val="1700"/>
              </a:lnSpc>
            </a:pP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pPr algn="r">
              <a:lnSpc>
                <a:spcPts val="1700"/>
              </a:lnSpc>
            </a:pP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pPr algn="ctr">
              <a:lnSpc>
                <a:spcPts val="1700"/>
              </a:lnSpc>
            </a:pP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pPr algn="ctr">
              <a:lnSpc>
                <a:spcPts val="1700"/>
              </a:lnSpc>
            </a:pPr>
            <a:r>
              <a:rPr kumimoji="1" lang="en-US" altLang="ja-JP" sz="1100" dirty="0">
                <a:solidFill>
                  <a:schemeClr val="tx1"/>
                </a:solidFill>
                <a:latin typeface="BIZ UDPゴシック" panose="020B0400000000000000" pitchFamily="50" charset="-128"/>
                <a:ea typeface="BIZ UDPゴシック" panose="020B0400000000000000" pitchFamily="50" charset="-128"/>
              </a:rPr>
              <a:t>【</a:t>
            </a:r>
            <a:r>
              <a:rPr kumimoji="1" lang="ja-JP" altLang="en-US" sz="1100" dirty="0">
                <a:solidFill>
                  <a:schemeClr val="tx1"/>
                </a:solidFill>
                <a:latin typeface="BIZ UDPゴシック" panose="020B0400000000000000" pitchFamily="50" charset="-128"/>
                <a:ea typeface="BIZ UDPゴシック" panose="020B0400000000000000" pitchFamily="50" charset="-128"/>
              </a:rPr>
              <a:t>本件担当　埼玉県経営者協会　事務局／坂倉</a:t>
            </a:r>
            <a:r>
              <a:rPr kumimoji="1" lang="en-US" altLang="ja-JP" sz="1100" dirty="0">
                <a:solidFill>
                  <a:schemeClr val="tx1"/>
                </a:solidFill>
                <a:latin typeface="BIZ UDPゴシック" panose="020B0400000000000000" pitchFamily="50" charset="-128"/>
                <a:ea typeface="BIZ UDPゴシック" panose="020B0400000000000000" pitchFamily="50" charset="-128"/>
              </a:rPr>
              <a:t>(TEL 048-647-4100)】</a:t>
            </a:r>
          </a:p>
          <a:p>
            <a:pPr>
              <a:lnSpc>
                <a:spcPts val="1700"/>
              </a:lnSpc>
            </a:pP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pPr>
              <a:lnSpc>
                <a:spcPts val="1700"/>
              </a:lnSpc>
            </a:pP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pPr>
              <a:lnSpc>
                <a:spcPts val="1700"/>
              </a:lnSpc>
            </a:pPr>
            <a:endParaRPr kumimoji="1" lang="ja-JP" altLang="en-US" sz="1200" dirty="0">
              <a:solidFill>
                <a:schemeClr val="tx1"/>
              </a:solidFill>
              <a:latin typeface="BIZ UDPゴシック" panose="020B0400000000000000" pitchFamily="50" charset="-128"/>
              <a:ea typeface="BIZ UDPゴシック" panose="020B0400000000000000" pitchFamily="50" charset="-128"/>
            </a:endParaRPr>
          </a:p>
        </p:txBody>
      </p:sp>
      <p:pic>
        <p:nvPicPr>
          <p:cNvPr id="10" name="図 9">
            <a:extLst>
              <a:ext uri="{FF2B5EF4-FFF2-40B4-BE49-F238E27FC236}">
                <a16:creationId xmlns:a16="http://schemas.microsoft.com/office/drawing/2014/main" id="{509A48D6-1EFC-1C0D-5E1E-C214C85DB242}"/>
              </a:ext>
            </a:extLst>
          </p:cNvPr>
          <p:cNvPicPr>
            <a:picLocks noChangeAspect="1"/>
          </p:cNvPicPr>
          <p:nvPr/>
        </p:nvPicPr>
        <p:blipFill>
          <a:blip r:embed="rId3" cstate="print">
            <a:extLst>
              <a:ext uri="{BEBA8EAE-BF5A-486C-A8C5-ECC9F3942E4B}">
                <a14:imgProps xmlns:a14="http://schemas.microsoft.com/office/drawing/2010/main">
                  <a14:imgLayer r:embed="rId4">
                    <a14:imgEffect>
                      <a14:saturation sat="200000"/>
                    </a14:imgEffect>
                  </a14:imgLayer>
                </a14:imgProps>
              </a:ext>
              <a:ext uri="{28A0092B-C50C-407E-A947-70E740481C1C}">
                <a14:useLocalDpi xmlns:a14="http://schemas.microsoft.com/office/drawing/2010/main" val="0"/>
              </a:ext>
            </a:extLst>
          </a:blip>
          <a:srcRect/>
          <a:stretch>
            <a:fillRect/>
          </a:stretch>
        </p:blipFill>
        <p:spPr bwMode="auto">
          <a:xfrm>
            <a:off x="5593718" y="2989516"/>
            <a:ext cx="1290320" cy="1831340"/>
          </a:xfrm>
          <a:prstGeom prst="rect">
            <a:avLst/>
          </a:prstGeom>
          <a:noFill/>
          <a:ln>
            <a:noFill/>
          </a:ln>
          <a:effectLst>
            <a:outerShdw blurRad="76200" dist="76200" dir="2700000" algn="tl" rotWithShape="0">
              <a:prstClr val="black">
                <a:alpha val="40000"/>
              </a:prstClr>
            </a:outerShdw>
          </a:effectLst>
        </p:spPr>
      </p:pic>
      <p:sp>
        <p:nvSpPr>
          <p:cNvPr id="11" name="テキスト ボックス 2">
            <a:extLst>
              <a:ext uri="{FF2B5EF4-FFF2-40B4-BE49-F238E27FC236}">
                <a16:creationId xmlns:a16="http://schemas.microsoft.com/office/drawing/2014/main" id="{0C7E9F8D-8908-C2A8-4368-73A2BBA4F764}"/>
              </a:ext>
            </a:extLst>
          </p:cNvPr>
          <p:cNvSpPr txBox="1">
            <a:spLocks noChangeArrowheads="1"/>
          </p:cNvSpPr>
          <p:nvPr/>
        </p:nvSpPr>
        <p:spPr bwMode="auto">
          <a:xfrm>
            <a:off x="5391151" y="4876631"/>
            <a:ext cx="1699580" cy="257175"/>
          </a:xfrm>
          <a:prstGeom prst="rect">
            <a:avLst/>
          </a:prstGeom>
          <a:noFill/>
          <a:ln w="9525">
            <a:noFill/>
            <a:miter lim="800000"/>
            <a:headEnd/>
            <a:tailEnd/>
          </a:ln>
        </p:spPr>
        <p:txBody>
          <a:bodyPr rot="0" vert="horz" wrap="square" lIns="91440" tIns="45720" rIns="91440" bIns="45720" anchor="t" anchorCtr="0">
            <a:noAutofit/>
          </a:bodyPr>
          <a:lstStyle/>
          <a:p>
            <a:pPr algn="ctr">
              <a:lnSpc>
                <a:spcPts val="1400"/>
              </a:lnSpc>
              <a:spcAft>
                <a:spcPts val="1000"/>
              </a:spcAft>
            </a:pPr>
            <a:r>
              <a:rPr lang="ja-JP" sz="1050" b="1" dirty="0">
                <a:ln>
                  <a:noFill/>
                </a:ln>
                <a:solidFill>
                  <a:srgbClr val="000000"/>
                </a:solidFill>
                <a:effectLst/>
                <a:latin typeface="Garamond" panose="02020404030301010803" pitchFamily="18" charset="0"/>
                <a:ea typeface="BIZ UDPゴシック" panose="020B0400000000000000" pitchFamily="50" charset="-128"/>
                <a:cs typeface="Times New Roman" panose="02020603050405020304" pitchFamily="18" charset="0"/>
              </a:rPr>
              <a:t>本講座での使用テキスト</a:t>
            </a:r>
            <a:endParaRPr lang="ja-JP" sz="1050" dirty="0">
              <a:effectLst/>
              <a:latin typeface="Garamond" panose="02020404030301010803" pitchFamily="18" charset="0"/>
              <a:ea typeface="FZShuTi"/>
              <a:cs typeface="Times New Roman" panose="02020603050405020304" pitchFamily="18" charset="0"/>
            </a:endParaRPr>
          </a:p>
          <a:p>
            <a:pPr algn="ctr">
              <a:lnSpc>
                <a:spcPts val="1400"/>
              </a:lnSpc>
              <a:spcAft>
                <a:spcPts val="1000"/>
              </a:spcAft>
            </a:pPr>
            <a:r>
              <a:rPr lang="en-US" sz="800" b="1" dirty="0">
                <a:ln>
                  <a:noFill/>
                </a:ln>
                <a:solidFill>
                  <a:srgbClr val="FF0000"/>
                </a:solidFill>
                <a:effectLst/>
                <a:latin typeface="BIZ UDPゴシック" panose="020B0400000000000000" pitchFamily="50" charset="-128"/>
                <a:ea typeface="FZShuTi"/>
                <a:cs typeface="Times New Roman" panose="02020603050405020304" pitchFamily="18" charset="0"/>
              </a:rPr>
              <a:t> </a:t>
            </a:r>
            <a:endParaRPr lang="ja-JP" sz="1100" dirty="0">
              <a:effectLst/>
              <a:latin typeface="Garamond" panose="02020404030301010803" pitchFamily="18" charset="0"/>
              <a:ea typeface="FZShuTi"/>
              <a:cs typeface="Times New Roman" panose="02020603050405020304" pitchFamily="18" charset="0"/>
            </a:endParaRPr>
          </a:p>
        </p:txBody>
      </p:sp>
      <p:sp>
        <p:nvSpPr>
          <p:cNvPr id="12" name="テキスト ボックス 2">
            <a:extLst>
              <a:ext uri="{FF2B5EF4-FFF2-40B4-BE49-F238E27FC236}">
                <a16:creationId xmlns:a16="http://schemas.microsoft.com/office/drawing/2014/main" id="{F4CD1508-4EF2-AD27-0AF6-BE3DEDB31727}"/>
              </a:ext>
            </a:extLst>
          </p:cNvPr>
          <p:cNvSpPr txBox="1">
            <a:spLocks noChangeArrowheads="1"/>
          </p:cNvSpPr>
          <p:nvPr/>
        </p:nvSpPr>
        <p:spPr bwMode="auto">
          <a:xfrm>
            <a:off x="4959985" y="5115322"/>
            <a:ext cx="2472011" cy="257175"/>
          </a:xfrm>
          <a:prstGeom prst="rect">
            <a:avLst/>
          </a:prstGeom>
          <a:noFill/>
          <a:ln w="9525">
            <a:noFill/>
            <a:miter lim="800000"/>
            <a:headEnd/>
            <a:tailEnd/>
          </a:ln>
        </p:spPr>
        <p:txBody>
          <a:bodyPr rot="0" vert="horz" wrap="square" lIns="91440" tIns="45720" rIns="91440" bIns="45720" anchor="t" anchorCtr="0">
            <a:noAutofit/>
          </a:bodyPr>
          <a:lstStyle/>
          <a:p>
            <a:pPr algn="ctr">
              <a:lnSpc>
                <a:spcPts val="1400"/>
              </a:lnSpc>
              <a:spcAft>
                <a:spcPts val="1000"/>
              </a:spcAft>
            </a:pPr>
            <a:r>
              <a:rPr lang="ja-JP" sz="1000" b="1" dirty="0">
                <a:ln>
                  <a:noFill/>
                </a:ln>
                <a:solidFill>
                  <a:srgbClr val="000000"/>
                </a:solidFill>
                <a:effectLst/>
                <a:latin typeface="Garamond" panose="02020404030301010803" pitchFamily="18" charset="0"/>
                <a:ea typeface="BIZ UDPゴシック" panose="020B0400000000000000" pitchFamily="50" charset="-128"/>
                <a:cs typeface="Times New Roman" panose="02020603050405020304" pitchFamily="18" charset="0"/>
              </a:rPr>
              <a:t>本会発行『採用から退職までの法律実務』</a:t>
            </a:r>
            <a:endParaRPr lang="ja-JP" sz="1000" dirty="0">
              <a:effectLst/>
              <a:latin typeface="Garamond" panose="02020404030301010803" pitchFamily="18" charset="0"/>
              <a:ea typeface="FZShuTi"/>
              <a:cs typeface="Times New Roman" panose="02020603050405020304" pitchFamily="18" charset="0"/>
            </a:endParaRPr>
          </a:p>
          <a:p>
            <a:pPr algn="ctr">
              <a:lnSpc>
                <a:spcPts val="1400"/>
              </a:lnSpc>
              <a:spcAft>
                <a:spcPts val="1000"/>
              </a:spcAft>
            </a:pPr>
            <a:r>
              <a:rPr lang="en-US" sz="800" b="1" dirty="0">
                <a:ln>
                  <a:noFill/>
                </a:ln>
                <a:solidFill>
                  <a:srgbClr val="FF0000"/>
                </a:solidFill>
                <a:effectLst/>
                <a:latin typeface="BIZ UDPゴシック" panose="020B0400000000000000" pitchFamily="50" charset="-128"/>
                <a:ea typeface="FZShuTi"/>
                <a:cs typeface="Times New Roman" panose="02020603050405020304" pitchFamily="18" charset="0"/>
              </a:rPr>
              <a:t> </a:t>
            </a:r>
            <a:endParaRPr lang="ja-JP" sz="1100" dirty="0">
              <a:effectLst/>
              <a:latin typeface="Garamond" panose="02020404030301010803" pitchFamily="18" charset="0"/>
              <a:ea typeface="FZShuTi"/>
              <a:cs typeface="Times New Roman" panose="02020603050405020304" pitchFamily="18" charset="0"/>
            </a:endParaRPr>
          </a:p>
        </p:txBody>
      </p:sp>
      <p:sp>
        <p:nvSpPr>
          <p:cNvPr id="13" name="テキスト ボックス 2">
            <a:extLst>
              <a:ext uri="{FF2B5EF4-FFF2-40B4-BE49-F238E27FC236}">
                <a16:creationId xmlns:a16="http://schemas.microsoft.com/office/drawing/2014/main" id="{EABC1013-4411-DCC8-28A7-CE85BAAA18B0}"/>
              </a:ext>
            </a:extLst>
          </p:cNvPr>
          <p:cNvSpPr txBox="1">
            <a:spLocks noChangeArrowheads="1"/>
          </p:cNvSpPr>
          <p:nvPr/>
        </p:nvSpPr>
        <p:spPr bwMode="auto">
          <a:xfrm>
            <a:off x="4959984" y="5307763"/>
            <a:ext cx="2472011" cy="303426"/>
          </a:xfrm>
          <a:prstGeom prst="rect">
            <a:avLst/>
          </a:prstGeom>
          <a:noFill/>
          <a:ln w="9525">
            <a:noFill/>
            <a:miter lim="800000"/>
            <a:headEnd/>
            <a:tailEnd/>
          </a:ln>
        </p:spPr>
        <p:txBody>
          <a:bodyPr rot="0" vert="horz" wrap="square" lIns="91440" tIns="45720" rIns="91440" bIns="45720" anchor="t" anchorCtr="0">
            <a:noAutofit/>
          </a:bodyPr>
          <a:lstStyle/>
          <a:p>
            <a:pPr algn="ctr">
              <a:lnSpc>
                <a:spcPts val="1400"/>
              </a:lnSpc>
              <a:spcAft>
                <a:spcPts val="1000"/>
              </a:spcAft>
            </a:pPr>
            <a:r>
              <a:rPr lang="ja-JP" altLang="en-US" sz="900" dirty="0">
                <a:latin typeface="BIZ UDPゴシック" panose="020B0400000000000000" pitchFamily="50" charset="-128"/>
                <a:ea typeface="BIZ UDPゴシック" panose="020B0400000000000000" pitchFamily="50" charset="-128"/>
                <a:cs typeface="Times New Roman" panose="02020603050405020304" pitchFamily="18" charset="0"/>
              </a:rPr>
              <a:t>改訂第</a:t>
            </a:r>
            <a:r>
              <a:rPr lang="en-US" altLang="ja-JP" sz="900" dirty="0">
                <a:latin typeface="BIZ UDPゴシック" panose="020B0400000000000000" pitchFamily="50" charset="-128"/>
                <a:ea typeface="BIZ UDPゴシック" panose="020B0400000000000000" pitchFamily="50" charset="-128"/>
                <a:cs typeface="Times New Roman" panose="02020603050405020304" pitchFamily="18" charset="0"/>
              </a:rPr>
              <a:t>17</a:t>
            </a:r>
            <a:r>
              <a:rPr lang="ja-JP" altLang="en-US" sz="900" dirty="0">
                <a:latin typeface="BIZ UDPゴシック" panose="020B0400000000000000" pitchFamily="50" charset="-128"/>
                <a:ea typeface="BIZ UDPゴシック" panose="020B0400000000000000" pitchFamily="50" charset="-128"/>
                <a:cs typeface="Times New Roman" panose="02020603050405020304" pitchFamily="18" charset="0"/>
              </a:rPr>
              <a:t>版　令和</a:t>
            </a:r>
            <a:r>
              <a:rPr lang="en-US" altLang="ja-JP" sz="900" dirty="0">
                <a:latin typeface="BIZ UDPゴシック" panose="020B0400000000000000" pitchFamily="50" charset="-128"/>
                <a:ea typeface="BIZ UDPゴシック" panose="020B0400000000000000" pitchFamily="50" charset="-128"/>
                <a:cs typeface="Times New Roman" panose="02020603050405020304" pitchFamily="18" charset="0"/>
              </a:rPr>
              <a:t>4</a:t>
            </a:r>
            <a:r>
              <a:rPr lang="ja-JP" altLang="en-US" sz="900" dirty="0">
                <a:latin typeface="BIZ UDPゴシック" panose="020B0400000000000000" pitchFamily="50" charset="-128"/>
                <a:ea typeface="BIZ UDPゴシック" panose="020B0400000000000000" pitchFamily="50" charset="-128"/>
                <a:cs typeface="Times New Roman" panose="02020603050405020304" pitchFamily="18" charset="0"/>
              </a:rPr>
              <a:t>年</a:t>
            </a:r>
            <a:r>
              <a:rPr lang="en-US" altLang="ja-JP" sz="900" dirty="0">
                <a:latin typeface="BIZ UDPゴシック" panose="020B0400000000000000" pitchFamily="50" charset="-128"/>
                <a:ea typeface="BIZ UDPゴシック" panose="020B0400000000000000" pitchFamily="50" charset="-128"/>
                <a:cs typeface="Times New Roman" panose="02020603050405020304" pitchFamily="18" charset="0"/>
              </a:rPr>
              <a:t>4</a:t>
            </a:r>
            <a:r>
              <a:rPr lang="ja-JP" altLang="en-US" sz="900" dirty="0">
                <a:latin typeface="BIZ UDPゴシック" panose="020B0400000000000000" pitchFamily="50" charset="-128"/>
                <a:ea typeface="BIZ UDPゴシック" panose="020B0400000000000000" pitchFamily="50" charset="-128"/>
                <a:cs typeface="Times New Roman" panose="02020603050405020304" pitchFamily="18" charset="0"/>
              </a:rPr>
              <a:t>月</a:t>
            </a:r>
            <a:r>
              <a:rPr lang="en-US" altLang="ja-JP" sz="900" dirty="0">
                <a:latin typeface="BIZ UDPゴシック" panose="020B0400000000000000" pitchFamily="50" charset="-128"/>
                <a:ea typeface="BIZ UDPゴシック" panose="020B0400000000000000" pitchFamily="50" charset="-128"/>
                <a:cs typeface="Times New Roman" panose="02020603050405020304" pitchFamily="18" charset="0"/>
              </a:rPr>
              <a:t>28</a:t>
            </a:r>
            <a:r>
              <a:rPr lang="ja-JP" altLang="en-US" sz="900" dirty="0">
                <a:latin typeface="BIZ UDPゴシック" panose="020B0400000000000000" pitchFamily="50" charset="-128"/>
                <a:ea typeface="BIZ UDPゴシック" panose="020B0400000000000000" pitchFamily="50" charset="-128"/>
                <a:cs typeface="Times New Roman" panose="02020603050405020304" pitchFamily="18" charset="0"/>
              </a:rPr>
              <a:t>日発行</a:t>
            </a:r>
            <a:endParaRPr lang="ja-JP" sz="9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ctr">
              <a:lnSpc>
                <a:spcPts val="1400"/>
              </a:lnSpc>
              <a:spcAft>
                <a:spcPts val="1000"/>
              </a:spcAft>
            </a:pPr>
            <a:r>
              <a:rPr lang="en-US" sz="800" b="1" dirty="0">
                <a:ln>
                  <a:noFill/>
                </a:ln>
                <a:solidFill>
                  <a:srgbClr val="FF0000"/>
                </a:solidFill>
                <a:effectLst/>
                <a:latin typeface="BIZ UDPゴシック" panose="020B0400000000000000" pitchFamily="50" charset="-128"/>
                <a:ea typeface="FZShuTi"/>
                <a:cs typeface="Times New Roman" panose="02020603050405020304" pitchFamily="18" charset="0"/>
              </a:rPr>
              <a:t> </a:t>
            </a:r>
            <a:endParaRPr lang="ja-JP" sz="1100" dirty="0">
              <a:effectLst/>
              <a:latin typeface="Garamond" panose="02020404030301010803" pitchFamily="18" charset="0"/>
              <a:ea typeface="FZShuTi"/>
              <a:cs typeface="Times New Roman" panose="02020603050405020304" pitchFamily="18" charset="0"/>
            </a:endParaRPr>
          </a:p>
        </p:txBody>
      </p:sp>
      <p:cxnSp>
        <p:nvCxnSpPr>
          <p:cNvPr id="15" name="直線コネクタ 14">
            <a:extLst>
              <a:ext uri="{FF2B5EF4-FFF2-40B4-BE49-F238E27FC236}">
                <a16:creationId xmlns:a16="http://schemas.microsoft.com/office/drawing/2014/main" id="{27632D18-1863-2435-B3C5-2A1D491B1792}"/>
              </a:ext>
            </a:extLst>
          </p:cNvPr>
          <p:cNvCxnSpPr/>
          <p:nvPr/>
        </p:nvCxnSpPr>
        <p:spPr>
          <a:xfrm>
            <a:off x="26866" y="6739816"/>
            <a:ext cx="7559675" cy="0"/>
          </a:xfrm>
          <a:prstGeom prst="line">
            <a:avLst/>
          </a:prstGeom>
          <a:ln w="38100">
            <a:solidFill>
              <a:srgbClr val="0AFEB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52151187"/>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929</TotalTime>
  <Words>880</Words>
  <Application>Microsoft Office PowerPoint</Application>
  <PresentationFormat>ユーザー設定</PresentationFormat>
  <Paragraphs>105</Paragraphs>
  <Slides>2</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BIZ UDPゴシック</vt:lpstr>
      <vt:lpstr>Meiryo UI</vt:lpstr>
      <vt:lpstr>Arial</vt:lpstr>
      <vt:lpstr>Calibri</vt:lpstr>
      <vt:lpstr>Calibri Light</vt:lpstr>
      <vt:lpstr>Garamond</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user10</dc:creator>
  <cp:lastModifiedBy>user10</cp:lastModifiedBy>
  <cp:revision>37</cp:revision>
  <cp:lastPrinted>2024-03-19T06:21:52Z</cp:lastPrinted>
  <dcterms:created xsi:type="dcterms:W3CDTF">2022-11-17T00:39:13Z</dcterms:created>
  <dcterms:modified xsi:type="dcterms:W3CDTF">2024-03-25T02:03:36Z</dcterms:modified>
</cp:coreProperties>
</file>